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Lst>
  <p:notesMasterIdLst>
    <p:notesMasterId r:id="rId18"/>
  </p:notesMasterIdLst>
  <p:sldIdLst>
    <p:sldId id="316" r:id="rId3"/>
    <p:sldId id="317" r:id="rId4"/>
    <p:sldId id="358" r:id="rId5"/>
    <p:sldId id="359" r:id="rId6"/>
    <p:sldId id="360" r:id="rId7"/>
    <p:sldId id="361" r:id="rId8"/>
    <p:sldId id="362" r:id="rId9"/>
    <p:sldId id="363" r:id="rId10"/>
    <p:sldId id="364" r:id="rId11"/>
    <p:sldId id="369" r:id="rId12"/>
    <p:sldId id="365" r:id="rId13"/>
    <p:sldId id="366" r:id="rId14"/>
    <p:sldId id="367" r:id="rId15"/>
    <p:sldId id="368" r:id="rId16"/>
    <p:sldId id="324"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75A61-F046-43DE-94F4-BADE40ACC9AB}" type="datetimeFigureOut">
              <a:rPr lang="zh-CN" altLang="en-US" smtClean="0"/>
              <a:t>2023/4/11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44476-4EA9-428F-AA3E-CD0240A0B56C}" type="slidenum">
              <a:rPr lang="zh-CN" altLang="en-US" smtClean="0"/>
              <a:t>‹#›</a:t>
            </a:fld>
            <a:endParaRPr lang="zh-CN" altLang="en-US"/>
          </a:p>
        </p:txBody>
      </p:sp>
    </p:spTree>
    <p:extLst>
      <p:ext uri="{BB962C8B-B14F-4D97-AF65-F5344CB8AC3E}">
        <p14:creationId xmlns:p14="http://schemas.microsoft.com/office/powerpoint/2010/main" val="3442136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2023/3/26 19:45:38</a:t>
            </a:r>
            <a:endParaRPr lang="zh-CN" altLang="en-US"/>
          </a:p>
        </p:txBody>
      </p:sp>
      <p:sp>
        <p:nvSpPr>
          <p:cNvPr id="4" name="灯片编号占位符 3"/>
          <p:cNvSpPr>
            <a:spLocks noGrp="1"/>
          </p:cNvSpPr>
          <p:nvPr>
            <p:ph type="sldNum" sz="quarter" idx="5"/>
          </p:nvPr>
        </p:nvSpPr>
        <p:spPr/>
        <p:txBody>
          <a:bodyPr/>
          <a:lstStyle/>
          <a:p>
            <a:fld id="{2BB44476-4EA9-428F-AA3E-CD0240A0B56C}" type="slidenum">
              <a:rPr lang="zh-CN" altLang="en-US" smtClean="0"/>
              <a:t>1</a:t>
            </a:fld>
            <a:endParaRPr lang="zh-CN" altLang="en-US"/>
          </a:p>
        </p:txBody>
      </p:sp>
    </p:spTree>
    <p:extLst>
      <p:ext uri="{BB962C8B-B14F-4D97-AF65-F5344CB8AC3E}">
        <p14:creationId xmlns:p14="http://schemas.microsoft.com/office/powerpoint/2010/main" val="341393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2023/3/26 19:45:38</a:t>
            </a:r>
            <a:endParaRPr lang="zh-CN" altLang="en-US"/>
          </a:p>
        </p:txBody>
      </p:sp>
      <p:sp>
        <p:nvSpPr>
          <p:cNvPr id="4" name="灯片编号占位符 3"/>
          <p:cNvSpPr>
            <a:spLocks noGrp="1"/>
          </p:cNvSpPr>
          <p:nvPr>
            <p:ph type="sldNum" sz="quarter" idx="5"/>
          </p:nvPr>
        </p:nvSpPr>
        <p:spPr/>
        <p:txBody>
          <a:bodyPr/>
          <a:lstStyle/>
          <a:p>
            <a:fld id="{2BB44476-4EA9-428F-AA3E-CD0240A0B56C}" type="slidenum">
              <a:rPr lang="zh-CN" altLang="en-US" smtClean="0"/>
              <a:t>2</a:t>
            </a:fld>
            <a:endParaRPr lang="zh-CN" altLang="en-US"/>
          </a:p>
        </p:txBody>
      </p:sp>
    </p:spTree>
    <p:extLst>
      <p:ext uri="{BB962C8B-B14F-4D97-AF65-F5344CB8AC3E}">
        <p14:creationId xmlns:p14="http://schemas.microsoft.com/office/powerpoint/2010/main" val="277133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2023/3/26 19:45:38</a:t>
            </a:r>
            <a:endParaRPr lang="zh-CN" altLang="en-US"/>
          </a:p>
        </p:txBody>
      </p:sp>
      <p:sp>
        <p:nvSpPr>
          <p:cNvPr id="4" name="灯片编号占位符 3"/>
          <p:cNvSpPr>
            <a:spLocks noGrp="1"/>
          </p:cNvSpPr>
          <p:nvPr>
            <p:ph type="sldNum" sz="quarter" idx="5"/>
          </p:nvPr>
        </p:nvSpPr>
        <p:spPr/>
        <p:txBody>
          <a:bodyPr/>
          <a:lstStyle/>
          <a:p>
            <a:fld id="{2BB44476-4EA9-428F-AA3E-CD0240A0B56C}" type="slidenum">
              <a:rPr lang="zh-CN" altLang="en-US" smtClean="0"/>
              <a:t>15</a:t>
            </a:fld>
            <a:endParaRPr lang="zh-CN" altLang="en-US"/>
          </a:p>
        </p:txBody>
      </p:sp>
    </p:spTree>
    <p:extLst>
      <p:ext uri="{BB962C8B-B14F-4D97-AF65-F5344CB8AC3E}">
        <p14:creationId xmlns:p14="http://schemas.microsoft.com/office/powerpoint/2010/main" val="343332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Layout">
    <p:bg>
      <p:bgPr>
        <a:solidFill>
          <a:schemeClr val="l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28818" y="1926851"/>
            <a:ext cx="2531361" cy="2981779"/>
          </a:xfrm>
          <a:custGeom>
            <a:avLst/>
            <a:gdLst>
              <a:gd name="connsiteX0" fmla="*/ 575530 w 2531361"/>
              <a:gd name="connsiteY0" fmla="*/ 0 h 2981779"/>
              <a:gd name="connsiteX1" fmla="*/ 1955831 w 2531361"/>
              <a:gd name="connsiteY1" fmla="*/ 0 h 2981779"/>
              <a:gd name="connsiteX2" fmla="*/ 2531361 w 2531361"/>
              <a:gd name="connsiteY2" fmla="*/ 575530 h 2981779"/>
              <a:gd name="connsiteX3" fmla="*/ 2531361 w 2531361"/>
              <a:gd name="connsiteY3" fmla="*/ 2406249 h 2981779"/>
              <a:gd name="connsiteX4" fmla="*/ 1955831 w 2531361"/>
              <a:gd name="connsiteY4" fmla="*/ 2981779 h 2981779"/>
              <a:gd name="connsiteX5" fmla="*/ 575530 w 2531361"/>
              <a:gd name="connsiteY5" fmla="*/ 2981779 h 2981779"/>
              <a:gd name="connsiteX6" fmla="*/ 0 w 2531361"/>
              <a:gd name="connsiteY6" fmla="*/ 2406249 h 2981779"/>
              <a:gd name="connsiteX7" fmla="*/ 0 w 2531361"/>
              <a:gd name="connsiteY7" fmla="*/ 575530 h 2981779"/>
              <a:gd name="connsiteX8" fmla="*/ 575530 w 2531361"/>
              <a:gd name="connsiteY8" fmla="*/ 0 h 298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361" h="2981779">
                <a:moveTo>
                  <a:pt x="575530" y="0"/>
                </a:moveTo>
                <a:lnTo>
                  <a:pt x="1955831" y="0"/>
                </a:lnTo>
                <a:cubicBezTo>
                  <a:pt x="2273687" y="0"/>
                  <a:pt x="2531361" y="257674"/>
                  <a:pt x="2531361" y="575530"/>
                </a:cubicBezTo>
                <a:lnTo>
                  <a:pt x="2531361" y="2406249"/>
                </a:lnTo>
                <a:cubicBezTo>
                  <a:pt x="2531361" y="2724105"/>
                  <a:pt x="2273687" y="2981779"/>
                  <a:pt x="1955831" y="2981779"/>
                </a:cubicBezTo>
                <a:lnTo>
                  <a:pt x="575530" y="2981779"/>
                </a:lnTo>
                <a:cubicBezTo>
                  <a:pt x="257674" y="2981779"/>
                  <a:pt x="0" y="2724105"/>
                  <a:pt x="0" y="2406249"/>
                </a:cubicBezTo>
                <a:lnTo>
                  <a:pt x="0" y="575530"/>
                </a:lnTo>
                <a:cubicBezTo>
                  <a:pt x="0" y="257674"/>
                  <a:pt x="257674" y="0"/>
                  <a:pt x="57553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171067448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347800" y="1079421"/>
            <a:ext cx="3353288" cy="4699159"/>
          </a:xfrm>
          <a:custGeom>
            <a:avLst/>
            <a:gdLst>
              <a:gd name="connsiteX0" fmla="*/ 0 w 3353288"/>
              <a:gd name="connsiteY0" fmla="*/ 0 h 4699159"/>
              <a:gd name="connsiteX1" fmla="*/ 3353288 w 3353288"/>
              <a:gd name="connsiteY1" fmla="*/ 0 h 4699159"/>
              <a:gd name="connsiteX2" fmla="*/ 3353288 w 3353288"/>
              <a:gd name="connsiteY2" fmla="*/ 4699159 h 4699159"/>
              <a:gd name="connsiteX3" fmla="*/ 0 w 3353288"/>
              <a:gd name="connsiteY3" fmla="*/ 4699159 h 4699159"/>
            </a:gdLst>
            <a:ahLst/>
            <a:cxnLst>
              <a:cxn ang="0">
                <a:pos x="connsiteX0" y="connsiteY0"/>
              </a:cxn>
              <a:cxn ang="0">
                <a:pos x="connsiteX1" y="connsiteY1"/>
              </a:cxn>
              <a:cxn ang="0">
                <a:pos x="connsiteX2" y="connsiteY2"/>
              </a:cxn>
              <a:cxn ang="0">
                <a:pos x="connsiteX3" y="connsiteY3"/>
              </a:cxn>
            </a:cxnLst>
            <a:rect l="l" t="t" r="r" b="b"/>
            <a:pathLst>
              <a:path w="3353288" h="4699159">
                <a:moveTo>
                  <a:pt x="0" y="0"/>
                </a:moveTo>
                <a:lnTo>
                  <a:pt x="3353288" y="0"/>
                </a:lnTo>
                <a:lnTo>
                  <a:pt x="3353288" y="4699159"/>
                </a:lnTo>
                <a:lnTo>
                  <a:pt x="0" y="4699159"/>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3258409491"/>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1_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926048" y="3429000"/>
            <a:ext cx="2969098" cy="3009900"/>
          </a:xfrm>
          <a:custGeom>
            <a:avLst/>
            <a:gdLst>
              <a:gd name="connsiteX0" fmla="*/ 0 w 2969098"/>
              <a:gd name="connsiteY0" fmla="*/ 0 h 3009900"/>
              <a:gd name="connsiteX1" fmla="*/ 2177329 w 2969098"/>
              <a:gd name="connsiteY1" fmla="*/ 0 h 3009900"/>
              <a:gd name="connsiteX2" fmla="*/ 2969098 w 2969098"/>
              <a:gd name="connsiteY2" fmla="*/ 791769 h 3009900"/>
              <a:gd name="connsiteX3" fmla="*/ 2969098 w 2969098"/>
              <a:gd name="connsiteY3" fmla="*/ 3009900 h 3009900"/>
              <a:gd name="connsiteX4" fmla="*/ 0 w 2969098"/>
              <a:gd name="connsiteY4" fmla="*/ 3009900 h 300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098" h="3009900">
                <a:moveTo>
                  <a:pt x="0" y="0"/>
                </a:moveTo>
                <a:lnTo>
                  <a:pt x="2177329" y="0"/>
                </a:lnTo>
                <a:lnTo>
                  <a:pt x="2969098" y="791769"/>
                </a:lnTo>
                <a:lnTo>
                  <a:pt x="2969098" y="3009900"/>
                </a:lnTo>
                <a:lnTo>
                  <a:pt x="0" y="300990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
        <p:nvSpPr>
          <p:cNvPr id="6" name="Picture Placeholder 5"/>
          <p:cNvSpPr>
            <a:spLocks noGrp="1"/>
          </p:cNvSpPr>
          <p:nvPr>
            <p:ph type="pic" sz="quarter" idx="10"/>
          </p:nvPr>
        </p:nvSpPr>
        <p:spPr>
          <a:xfrm>
            <a:off x="956950" y="419100"/>
            <a:ext cx="2969098" cy="3009900"/>
          </a:xfrm>
          <a:custGeom>
            <a:avLst/>
            <a:gdLst>
              <a:gd name="connsiteX0" fmla="*/ 0 w 2969098"/>
              <a:gd name="connsiteY0" fmla="*/ 0 h 3009900"/>
              <a:gd name="connsiteX1" fmla="*/ 2177329 w 2969098"/>
              <a:gd name="connsiteY1" fmla="*/ 0 h 3009900"/>
              <a:gd name="connsiteX2" fmla="*/ 2969098 w 2969098"/>
              <a:gd name="connsiteY2" fmla="*/ 791769 h 3009900"/>
              <a:gd name="connsiteX3" fmla="*/ 2969098 w 2969098"/>
              <a:gd name="connsiteY3" fmla="*/ 3009900 h 3009900"/>
              <a:gd name="connsiteX4" fmla="*/ 0 w 2969098"/>
              <a:gd name="connsiteY4" fmla="*/ 3009900 h 300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098" h="3009900">
                <a:moveTo>
                  <a:pt x="0" y="0"/>
                </a:moveTo>
                <a:lnTo>
                  <a:pt x="2177329" y="0"/>
                </a:lnTo>
                <a:lnTo>
                  <a:pt x="2969098" y="791769"/>
                </a:lnTo>
                <a:lnTo>
                  <a:pt x="2969098" y="3009900"/>
                </a:lnTo>
                <a:lnTo>
                  <a:pt x="0" y="300990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325958716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_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2804980" y="3368808"/>
            <a:ext cx="2514346" cy="2514346"/>
          </a:xfrm>
          <a:custGeom>
            <a:avLst/>
            <a:gdLst>
              <a:gd name="connsiteX0" fmla="*/ 1257173 w 2514346"/>
              <a:gd name="connsiteY0" fmla="*/ 0 h 2514346"/>
              <a:gd name="connsiteX1" fmla="*/ 2514346 w 2514346"/>
              <a:gd name="connsiteY1" fmla="*/ 1257173 h 2514346"/>
              <a:gd name="connsiteX2" fmla="*/ 1257173 w 2514346"/>
              <a:gd name="connsiteY2" fmla="*/ 2514346 h 2514346"/>
              <a:gd name="connsiteX3" fmla="*/ 0 w 2514346"/>
              <a:gd name="connsiteY3" fmla="*/ 1257173 h 2514346"/>
              <a:gd name="connsiteX4" fmla="*/ 1257173 w 2514346"/>
              <a:gd name="connsiteY4" fmla="*/ 0 h 251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346" h="2514346">
                <a:moveTo>
                  <a:pt x="1257173" y="0"/>
                </a:moveTo>
                <a:cubicBezTo>
                  <a:pt x="1951490" y="0"/>
                  <a:pt x="2514346" y="562856"/>
                  <a:pt x="2514346" y="1257173"/>
                </a:cubicBezTo>
                <a:cubicBezTo>
                  <a:pt x="2514346" y="1951490"/>
                  <a:pt x="1951490" y="2514346"/>
                  <a:pt x="1257173" y="2514346"/>
                </a:cubicBezTo>
                <a:cubicBezTo>
                  <a:pt x="562856" y="2514346"/>
                  <a:pt x="0" y="1951490"/>
                  <a:pt x="0" y="1257173"/>
                </a:cubicBezTo>
                <a:cubicBezTo>
                  <a:pt x="0" y="562856"/>
                  <a:pt x="562856" y="0"/>
                  <a:pt x="125717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
        <p:nvSpPr>
          <p:cNvPr id="5" name="Picture Placeholder 4"/>
          <p:cNvSpPr>
            <a:spLocks noGrp="1"/>
          </p:cNvSpPr>
          <p:nvPr>
            <p:ph type="pic" sz="quarter" idx="10"/>
          </p:nvPr>
        </p:nvSpPr>
        <p:spPr>
          <a:xfrm>
            <a:off x="847261" y="1204882"/>
            <a:ext cx="2514346" cy="2514346"/>
          </a:xfrm>
          <a:custGeom>
            <a:avLst/>
            <a:gdLst>
              <a:gd name="connsiteX0" fmla="*/ 1257173 w 2514346"/>
              <a:gd name="connsiteY0" fmla="*/ 0 h 2514346"/>
              <a:gd name="connsiteX1" fmla="*/ 2514346 w 2514346"/>
              <a:gd name="connsiteY1" fmla="*/ 1257173 h 2514346"/>
              <a:gd name="connsiteX2" fmla="*/ 1257173 w 2514346"/>
              <a:gd name="connsiteY2" fmla="*/ 2514346 h 2514346"/>
              <a:gd name="connsiteX3" fmla="*/ 0 w 2514346"/>
              <a:gd name="connsiteY3" fmla="*/ 1257173 h 2514346"/>
              <a:gd name="connsiteX4" fmla="*/ 1257173 w 2514346"/>
              <a:gd name="connsiteY4" fmla="*/ 0 h 251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346" h="2514346">
                <a:moveTo>
                  <a:pt x="1257173" y="0"/>
                </a:moveTo>
                <a:cubicBezTo>
                  <a:pt x="1951490" y="0"/>
                  <a:pt x="2514346" y="562856"/>
                  <a:pt x="2514346" y="1257173"/>
                </a:cubicBezTo>
                <a:cubicBezTo>
                  <a:pt x="2514346" y="1951490"/>
                  <a:pt x="1951490" y="2514346"/>
                  <a:pt x="1257173" y="2514346"/>
                </a:cubicBezTo>
                <a:cubicBezTo>
                  <a:pt x="562856" y="2514346"/>
                  <a:pt x="0" y="1951490"/>
                  <a:pt x="0" y="1257173"/>
                </a:cubicBezTo>
                <a:cubicBezTo>
                  <a:pt x="0" y="562856"/>
                  <a:pt x="562856" y="0"/>
                  <a:pt x="125717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278961821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3_Layou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9153038" y="3990497"/>
            <a:ext cx="2285770" cy="2285770"/>
          </a:xfrm>
          <a:custGeom>
            <a:avLst/>
            <a:gdLst>
              <a:gd name="connsiteX0" fmla="*/ 1142885 w 2285770"/>
              <a:gd name="connsiteY0" fmla="*/ 0 h 2285770"/>
              <a:gd name="connsiteX1" fmla="*/ 2285770 w 2285770"/>
              <a:gd name="connsiteY1" fmla="*/ 1142885 h 2285770"/>
              <a:gd name="connsiteX2" fmla="*/ 1142885 w 2285770"/>
              <a:gd name="connsiteY2" fmla="*/ 2285770 h 2285770"/>
              <a:gd name="connsiteX3" fmla="*/ 0 w 2285770"/>
              <a:gd name="connsiteY3" fmla="*/ 1142885 h 2285770"/>
              <a:gd name="connsiteX4" fmla="*/ 1142885 w 2285770"/>
              <a:gd name="connsiteY4" fmla="*/ 0 h 228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70" h="2285770">
                <a:moveTo>
                  <a:pt x="1142885" y="0"/>
                </a:moveTo>
                <a:cubicBezTo>
                  <a:pt x="1774083" y="0"/>
                  <a:pt x="2285770" y="511687"/>
                  <a:pt x="2285770" y="1142885"/>
                </a:cubicBezTo>
                <a:cubicBezTo>
                  <a:pt x="2285770" y="1774083"/>
                  <a:pt x="1774083" y="2285770"/>
                  <a:pt x="1142885" y="2285770"/>
                </a:cubicBezTo>
                <a:cubicBezTo>
                  <a:pt x="511687" y="2285770"/>
                  <a:pt x="0" y="1774083"/>
                  <a:pt x="0" y="1142885"/>
                </a:cubicBezTo>
                <a:cubicBezTo>
                  <a:pt x="0" y="511687"/>
                  <a:pt x="511687" y="0"/>
                  <a:pt x="114288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
        <p:nvSpPr>
          <p:cNvPr id="8" name="Picture Placeholder 7"/>
          <p:cNvSpPr>
            <a:spLocks noGrp="1"/>
          </p:cNvSpPr>
          <p:nvPr>
            <p:ph type="pic" sz="quarter" idx="11"/>
          </p:nvPr>
        </p:nvSpPr>
        <p:spPr>
          <a:xfrm>
            <a:off x="7329785" y="1979565"/>
            <a:ext cx="2285770" cy="2285770"/>
          </a:xfrm>
          <a:custGeom>
            <a:avLst/>
            <a:gdLst>
              <a:gd name="connsiteX0" fmla="*/ 1142885 w 2285770"/>
              <a:gd name="connsiteY0" fmla="*/ 0 h 2285770"/>
              <a:gd name="connsiteX1" fmla="*/ 2285770 w 2285770"/>
              <a:gd name="connsiteY1" fmla="*/ 1142885 h 2285770"/>
              <a:gd name="connsiteX2" fmla="*/ 1142885 w 2285770"/>
              <a:gd name="connsiteY2" fmla="*/ 2285770 h 2285770"/>
              <a:gd name="connsiteX3" fmla="*/ 0 w 2285770"/>
              <a:gd name="connsiteY3" fmla="*/ 1142885 h 2285770"/>
              <a:gd name="connsiteX4" fmla="*/ 1142885 w 2285770"/>
              <a:gd name="connsiteY4" fmla="*/ 0 h 228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70" h="2285770">
                <a:moveTo>
                  <a:pt x="1142885" y="0"/>
                </a:moveTo>
                <a:cubicBezTo>
                  <a:pt x="1774083" y="0"/>
                  <a:pt x="2285770" y="511687"/>
                  <a:pt x="2285770" y="1142885"/>
                </a:cubicBezTo>
                <a:cubicBezTo>
                  <a:pt x="2285770" y="1774083"/>
                  <a:pt x="1774083" y="2285770"/>
                  <a:pt x="1142885" y="2285770"/>
                </a:cubicBezTo>
                <a:cubicBezTo>
                  <a:pt x="511687" y="2285770"/>
                  <a:pt x="0" y="1774083"/>
                  <a:pt x="0" y="1142885"/>
                </a:cubicBezTo>
                <a:cubicBezTo>
                  <a:pt x="0" y="511687"/>
                  <a:pt x="511687" y="0"/>
                  <a:pt x="114288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
        <p:nvSpPr>
          <p:cNvPr id="6" name="Picture Placeholder 5"/>
          <p:cNvSpPr>
            <a:spLocks noGrp="1"/>
          </p:cNvSpPr>
          <p:nvPr>
            <p:ph type="pic" sz="quarter" idx="10"/>
          </p:nvPr>
        </p:nvSpPr>
        <p:spPr>
          <a:xfrm>
            <a:off x="4869198" y="510721"/>
            <a:ext cx="2285769" cy="2285770"/>
          </a:xfrm>
          <a:custGeom>
            <a:avLst/>
            <a:gdLst>
              <a:gd name="connsiteX0" fmla="*/ 1142884 w 2285769"/>
              <a:gd name="connsiteY0" fmla="*/ 0 h 2285770"/>
              <a:gd name="connsiteX1" fmla="*/ 2285769 w 2285769"/>
              <a:gd name="connsiteY1" fmla="*/ 1142885 h 2285770"/>
              <a:gd name="connsiteX2" fmla="*/ 1142884 w 2285769"/>
              <a:gd name="connsiteY2" fmla="*/ 2285770 h 2285770"/>
              <a:gd name="connsiteX3" fmla="*/ 0 w 2285769"/>
              <a:gd name="connsiteY3" fmla="*/ 1142885 h 2285770"/>
              <a:gd name="connsiteX4" fmla="*/ 1142884 w 2285769"/>
              <a:gd name="connsiteY4" fmla="*/ 0 h 228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69" h="2285770">
                <a:moveTo>
                  <a:pt x="1142884" y="0"/>
                </a:moveTo>
                <a:cubicBezTo>
                  <a:pt x="1774082" y="0"/>
                  <a:pt x="2285769" y="511687"/>
                  <a:pt x="2285769" y="1142885"/>
                </a:cubicBezTo>
                <a:cubicBezTo>
                  <a:pt x="2285769" y="1774083"/>
                  <a:pt x="1774082" y="2285770"/>
                  <a:pt x="1142884" y="2285770"/>
                </a:cubicBezTo>
                <a:cubicBezTo>
                  <a:pt x="511686" y="2285770"/>
                  <a:pt x="0" y="1774083"/>
                  <a:pt x="0" y="1142885"/>
                </a:cubicBezTo>
                <a:cubicBezTo>
                  <a:pt x="0" y="511687"/>
                  <a:pt x="511686" y="0"/>
                  <a:pt x="114288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201176693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4_Layout">
    <p:bg>
      <p:bgPr>
        <a:solidFill>
          <a:schemeClr val="l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840565" y="1180622"/>
            <a:ext cx="5627535" cy="2639027"/>
          </a:xfrm>
          <a:custGeom>
            <a:avLst/>
            <a:gdLst>
              <a:gd name="connsiteX0" fmla="*/ 0 w 5627535"/>
              <a:gd name="connsiteY0" fmla="*/ 0 h 2639027"/>
              <a:gd name="connsiteX1" fmla="*/ 5627535 w 5627535"/>
              <a:gd name="connsiteY1" fmla="*/ 0 h 2639027"/>
              <a:gd name="connsiteX2" fmla="*/ 5627535 w 5627535"/>
              <a:gd name="connsiteY2" fmla="*/ 2639027 h 2639027"/>
              <a:gd name="connsiteX3" fmla="*/ 0 w 5627535"/>
              <a:gd name="connsiteY3" fmla="*/ 2639027 h 2639027"/>
            </a:gdLst>
            <a:ahLst/>
            <a:cxnLst>
              <a:cxn ang="0">
                <a:pos x="connsiteX0" y="connsiteY0"/>
              </a:cxn>
              <a:cxn ang="0">
                <a:pos x="connsiteX1" y="connsiteY1"/>
              </a:cxn>
              <a:cxn ang="0">
                <a:pos x="connsiteX2" y="connsiteY2"/>
              </a:cxn>
              <a:cxn ang="0">
                <a:pos x="connsiteX3" y="connsiteY3"/>
              </a:cxn>
            </a:cxnLst>
            <a:rect l="l" t="t" r="r" b="b"/>
            <a:pathLst>
              <a:path w="5627535" h="2639027">
                <a:moveTo>
                  <a:pt x="0" y="0"/>
                </a:moveTo>
                <a:lnTo>
                  <a:pt x="5627535" y="0"/>
                </a:lnTo>
                <a:lnTo>
                  <a:pt x="5627535" y="2639027"/>
                </a:lnTo>
                <a:lnTo>
                  <a:pt x="0" y="2639027"/>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1687676307"/>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46875" y="3396186"/>
            <a:ext cx="2614370" cy="2614370"/>
          </a:xfrm>
          <a:custGeom>
            <a:avLst/>
            <a:gdLst>
              <a:gd name="connsiteX0" fmla="*/ 1307185 w 2614370"/>
              <a:gd name="connsiteY0" fmla="*/ 0 h 2614370"/>
              <a:gd name="connsiteX1" fmla="*/ 2614370 w 2614370"/>
              <a:gd name="connsiteY1" fmla="*/ 1307185 h 2614370"/>
              <a:gd name="connsiteX2" fmla="*/ 1307185 w 2614370"/>
              <a:gd name="connsiteY2" fmla="*/ 2614370 h 2614370"/>
              <a:gd name="connsiteX3" fmla="*/ 0 w 2614370"/>
              <a:gd name="connsiteY3" fmla="*/ 1307185 h 2614370"/>
              <a:gd name="connsiteX4" fmla="*/ 1307185 w 2614370"/>
              <a:gd name="connsiteY4" fmla="*/ 0 h 261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4370" h="2614370">
                <a:moveTo>
                  <a:pt x="1307185" y="0"/>
                </a:moveTo>
                <a:cubicBezTo>
                  <a:pt x="2029123" y="0"/>
                  <a:pt x="2614370" y="585247"/>
                  <a:pt x="2614370" y="1307185"/>
                </a:cubicBezTo>
                <a:cubicBezTo>
                  <a:pt x="2614370" y="2029123"/>
                  <a:pt x="2029123" y="2614370"/>
                  <a:pt x="1307185" y="2614370"/>
                </a:cubicBezTo>
                <a:cubicBezTo>
                  <a:pt x="585247" y="2614370"/>
                  <a:pt x="0" y="2029123"/>
                  <a:pt x="0" y="1307185"/>
                </a:cubicBezTo>
                <a:cubicBezTo>
                  <a:pt x="0" y="585247"/>
                  <a:pt x="585247" y="0"/>
                  <a:pt x="130718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88999834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6_Layou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779930" y="4289613"/>
            <a:ext cx="1573306" cy="1573306"/>
          </a:xfrm>
          <a:custGeom>
            <a:avLst/>
            <a:gdLst>
              <a:gd name="connsiteX0" fmla="*/ 786653 w 1573306"/>
              <a:gd name="connsiteY0" fmla="*/ 0 h 1573306"/>
              <a:gd name="connsiteX1" fmla="*/ 1573306 w 1573306"/>
              <a:gd name="connsiteY1" fmla="*/ 786653 h 1573306"/>
              <a:gd name="connsiteX2" fmla="*/ 786653 w 1573306"/>
              <a:gd name="connsiteY2" fmla="*/ 1573306 h 1573306"/>
              <a:gd name="connsiteX3" fmla="*/ 0 w 1573306"/>
              <a:gd name="connsiteY3" fmla="*/ 786653 h 1573306"/>
              <a:gd name="connsiteX4" fmla="*/ 786653 w 1573306"/>
              <a:gd name="connsiteY4" fmla="*/ 0 h 1573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306" h="1573306">
                <a:moveTo>
                  <a:pt x="786653" y="0"/>
                </a:moveTo>
                <a:cubicBezTo>
                  <a:pt x="1221109" y="0"/>
                  <a:pt x="1573306" y="352197"/>
                  <a:pt x="1573306" y="786653"/>
                </a:cubicBezTo>
                <a:cubicBezTo>
                  <a:pt x="1573306" y="1221109"/>
                  <a:pt x="1221109" y="1573306"/>
                  <a:pt x="786653" y="1573306"/>
                </a:cubicBezTo>
                <a:cubicBezTo>
                  <a:pt x="352197" y="1573306"/>
                  <a:pt x="0" y="1221109"/>
                  <a:pt x="0" y="786653"/>
                </a:cubicBezTo>
                <a:cubicBezTo>
                  <a:pt x="0" y="352197"/>
                  <a:pt x="352197" y="0"/>
                  <a:pt x="78665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
        <p:nvSpPr>
          <p:cNvPr id="8" name="Picture Placeholder 7"/>
          <p:cNvSpPr>
            <a:spLocks noGrp="1"/>
          </p:cNvSpPr>
          <p:nvPr>
            <p:ph type="pic" sz="quarter" idx="11"/>
          </p:nvPr>
        </p:nvSpPr>
        <p:spPr>
          <a:xfrm>
            <a:off x="779930" y="2595283"/>
            <a:ext cx="1573306" cy="1573306"/>
          </a:xfrm>
          <a:custGeom>
            <a:avLst/>
            <a:gdLst>
              <a:gd name="connsiteX0" fmla="*/ 786653 w 1573306"/>
              <a:gd name="connsiteY0" fmla="*/ 0 h 1573306"/>
              <a:gd name="connsiteX1" fmla="*/ 1573306 w 1573306"/>
              <a:gd name="connsiteY1" fmla="*/ 786653 h 1573306"/>
              <a:gd name="connsiteX2" fmla="*/ 786653 w 1573306"/>
              <a:gd name="connsiteY2" fmla="*/ 1573306 h 1573306"/>
              <a:gd name="connsiteX3" fmla="*/ 0 w 1573306"/>
              <a:gd name="connsiteY3" fmla="*/ 786653 h 1573306"/>
              <a:gd name="connsiteX4" fmla="*/ 786653 w 1573306"/>
              <a:gd name="connsiteY4" fmla="*/ 0 h 1573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306" h="1573306">
                <a:moveTo>
                  <a:pt x="786653" y="0"/>
                </a:moveTo>
                <a:cubicBezTo>
                  <a:pt x="1221109" y="0"/>
                  <a:pt x="1573306" y="352197"/>
                  <a:pt x="1573306" y="786653"/>
                </a:cubicBezTo>
                <a:cubicBezTo>
                  <a:pt x="1573306" y="1221109"/>
                  <a:pt x="1221109" y="1573306"/>
                  <a:pt x="786653" y="1573306"/>
                </a:cubicBezTo>
                <a:cubicBezTo>
                  <a:pt x="352197" y="1573306"/>
                  <a:pt x="0" y="1221109"/>
                  <a:pt x="0" y="786653"/>
                </a:cubicBezTo>
                <a:cubicBezTo>
                  <a:pt x="0" y="352197"/>
                  <a:pt x="352197" y="0"/>
                  <a:pt x="78665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
        <p:nvSpPr>
          <p:cNvPr id="6" name="Picture Placeholder 5"/>
          <p:cNvSpPr>
            <a:spLocks noGrp="1"/>
          </p:cNvSpPr>
          <p:nvPr>
            <p:ph type="pic" sz="quarter" idx="10"/>
          </p:nvPr>
        </p:nvSpPr>
        <p:spPr>
          <a:xfrm>
            <a:off x="779930" y="900953"/>
            <a:ext cx="1573306" cy="1573306"/>
          </a:xfrm>
          <a:custGeom>
            <a:avLst/>
            <a:gdLst>
              <a:gd name="connsiteX0" fmla="*/ 786653 w 1573306"/>
              <a:gd name="connsiteY0" fmla="*/ 0 h 1573306"/>
              <a:gd name="connsiteX1" fmla="*/ 1573306 w 1573306"/>
              <a:gd name="connsiteY1" fmla="*/ 786653 h 1573306"/>
              <a:gd name="connsiteX2" fmla="*/ 786653 w 1573306"/>
              <a:gd name="connsiteY2" fmla="*/ 1573306 h 1573306"/>
              <a:gd name="connsiteX3" fmla="*/ 0 w 1573306"/>
              <a:gd name="connsiteY3" fmla="*/ 786653 h 1573306"/>
              <a:gd name="connsiteX4" fmla="*/ 786653 w 1573306"/>
              <a:gd name="connsiteY4" fmla="*/ 0 h 1573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306" h="1573306">
                <a:moveTo>
                  <a:pt x="786653" y="0"/>
                </a:moveTo>
                <a:cubicBezTo>
                  <a:pt x="1221109" y="0"/>
                  <a:pt x="1573306" y="352197"/>
                  <a:pt x="1573306" y="786653"/>
                </a:cubicBezTo>
                <a:cubicBezTo>
                  <a:pt x="1573306" y="1221109"/>
                  <a:pt x="1221109" y="1573306"/>
                  <a:pt x="786653" y="1573306"/>
                </a:cubicBezTo>
                <a:cubicBezTo>
                  <a:pt x="352197" y="1573306"/>
                  <a:pt x="0" y="1221109"/>
                  <a:pt x="0" y="786653"/>
                </a:cubicBezTo>
                <a:cubicBezTo>
                  <a:pt x="0" y="352197"/>
                  <a:pt x="352197" y="0"/>
                  <a:pt x="78665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288090778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7_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5487675" y="3668578"/>
            <a:ext cx="1903702" cy="1903702"/>
          </a:xfrm>
          <a:custGeom>
            <a:avLst/>
            <a:gdLst>
              <a:gd name="connsiteX0" fmla="*/ 951851 w 1903702"/>
              <a:gd name="connsiteY0" fmla="*/ 0 h 1903702"/>
              <a:gd name="connsiteX1" fmla="*/ 1903702 w 1903702"/>
              <a:gd name="connsiteY1" fmla="*/ 951851 h 1903702"/>
              <a:gd name="connsiteX2" fmla="*/ 951851 w 1903702"/>
              <a:gd name="connsiteY2" fmla="*/ 1903702 h 1903702"/>
              <a:gd name="connsiteX3" fmla="*/ 0 w 1903702"/>
              <a:gd name="connsiteY3" fmla="*/ 951851 h 1903702"/>
              <a:gd name="connsiteX4" fmla="*/ 951851 w 1903702"/>
              <a:gd name="connsiteY4" fmla="*/ 0 h 190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2" h="1903702">
                <a:moveTo>
                  <a:pt x="951851" y="0"/>
                </a:moveTo>
                <a:cubicBezTo>
                  <a:pt x="1477544" y="0"/>
                  <a:pt x="1903702" y="426158"/>
                  <a:pt x="1903702" y="951851"/>
                </a:cubicBezTo>
                <a:cubicBezTo>
                  <a:pt x="1903702" y="1477544"/>
                  <a:pt x="1477544" y="1903702"/>
                  <a:pt x="951851" y="1903702"/>
                </a:cubicBezTo>
                <a:cubicBezTo>
                  <a:pt x="426158" y="1903702"/>
                  <a:pt x="0" y="1477544"/>
                  <a:pt x="0" y="951851"/>
                </a:cubicBezTo>
                <a:cubicBezTo>
                  <a:pt x="0" y="426158"/>
                  <a:pt x="426158" y="0"/>
                  <a:pt x="95185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
        <p:nvSpPr>
          <p:cNvPr id="5" name="Picture Placeholder 4"/>
          <p:cNvSpPr>
            <a:spLocks noGrp="1"/>
          </p:cNvSpPr>
          <p:nvPr>
            <p:ph type="pic" sz="quarter" idx="10"/>
          </p:nvPr>
        </p:nvSpPr>
        <p:spPr>
          <a:xfrm>
            <a:off x="5487675" y="1372364"/>
            <a:ext cx="1903702" cy="1903702"/>
          </a:xfrm>
          <a:custGeom>
            <a:avLst/>
            <a:gdLst>
              <a:gd name="connsiteX0" fmla="*/ 951851 w 1903702"/>
              <a:gd name="connsiteY0" fmla="*/ 0 h 1903702"/>
              <a:gd name="connsiteX1" fmla="*/ 1903702 w 1903702"/>
              <a:gd name="connsiteY1" fmla="*/ 951851 h 1903702"/>
              <a:gd name="connsiteX2" fmla="*/ 951851 w 1903702"/>
              <a:gd name="connsiteY2" fmla="*/ 1903702 h 1903702"/>
              <a:gd name="connsiteX3" fmla="*/ 0 w 1903702"/>
              <a:gd name="connsiteY3" fmla="*/ 951851 h 1903702"/>
              <a:gd name="connsiteX4" fmla="*/ 951851 w 1903702"/>
              <a:gd name="connsiteY4" fmla="*/ 0 h 190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2" h="1903702">
                <a:moveTo>
                  <a:pt x="951851" y="0"/>
                </a:moveTo>
                <a:cubicBezTo>
                  <a:pt x="1477544" y="0"/>
                  <a:pt x="1903702" y="426158"/>
                  <a:pt x="1903702" y="951851"/>
                </a:cubicBezTo>
                <a:cubicBezTo>
                  <a:pt x="1903702" y="1477544"/>
                  <a:pt x="1477544" y="1903702"/>
                  <a:pt x="951851" y="1903702"/>
                </a:cubicBezTo>
                <a:cubicBezTo>
                  <a:pt x="426158" y="1903702"/>
                  <a:pt x="0" y="1477544"/>
                  <a:pt x="0" y="951851"/>
                </a:cubicBezTo>
                <a:cubicBezTo>
                  <a:pt x="0" y="426158"/>
                  <a:pt x="426158" y="0"/>
                  <a:pt x="95185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4209398531"/>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8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62781" y="1741842"/>
            <a:ext cx="3808974" cy="3808974"/>
          </a:xfrm>
          <a:custGeom>
            <a:avLst/>
            <a:gdLst>
              <a:gd name="connsiteX0" fmla="*/ 1904487 w 3808974"/>
              <a:gd name="connsiteY0" fmla="*/ 0 h 3808974"/>
              <a:gd name="connsiteX1" fmla="*/ 3808974 w 3808974"/>
              <a:gd name="connsiteY1" fmla="*/ 1904487 h 3808974"/>
              <a:gd name="connsiteX2" fmla="*/ 1904487 w 3808974"/>
              <a:gd name="connsiteY2" fmla="*/ 3808974 h 3808974"/>
              <a:gd name="connsiteX3" fmla="*/ 0 w 3808974"/>
              <a:gd name="connsiteY3" fmla="*/ 1904487 h 3808974"/>
              <a:gd name="connsiteX4" fmla="*/ 1904487 w 3808974"/>
              <a:gd name="connsiteY4" fmla="*/ 0 h 380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974" h="3808974">
                <a:moveTo>
                  <a:pt x="1904487" y="0"/>
                </a:moveTo>
                <a:cubicBezTo>
                  <a:pt x="2956306" y="0"/>
                  <a:pt x="3808974" y="852668"/>
                  <a:pt x="3808974" y="1904487"/>
                </a:cubicBezTo>
                <a:cubicBezTo>
                  <a:pt x="3808974" y="2956306"/>
                  <a:pt x="2956306" y="3808974"/>
                  <a:pt x="1904487" y="3808974"/>
                </a:cubicBezTo>
                <a:cubicBezTo>
                  <a:pt x="852668" y="3808974"/>
                  <a:pt x="0" y="2956306"/>
                  <a:pt x="0" y="1904487"/>
                </a:cubicBezTo>
                <a:cubicBezTo>
                  <a:pt x="0" y="852668"/>
                  <a:pt x="852668" y="0"/>
                  <a:pt x="1904487"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238410055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970713" y="914149"/>
            <a:ext cx="4221287" cy="5943851"/>
          </a:xfrm>
          <a:custGeom>
            <a:avLst/>
            <a:gdLst>
              <a:gd name="connsiteX0" fmla="*/ 0 w 4221287"/>
              <a:gd name="connsiteY0" fmla="*/ 0 h 5943851"/>
              <a:gd name="connsiteX1" fmla="*/ 4221287 w 4221287"/>
              <a:gd name="connsiteY1" fmla="*/ 0 h 5943851"/>
              <a:gd name="connsiteX2" fmla="*/ 4221287 w 4221287"/>
              <a:gd name="connsiteY2" fmla="*/ 5943851 h 5943851"/>
              <a:gd name="connsiteX3" fmla="*/ 0 w 4221287"/>
              <a:gd name="connsiteY3" fmla="*/ 5943851 h 5943851"/>
            </a:gdLst>
            <a:ahLst/>
            <a:cxnLst>
              <a:cxn ang="0">
                <a:pos x="connsiteX0" y="connsiteY0"/>
              </a:cxn>
              <a:cxn ang="0">
                <a:pos x="connsiteX1" y="connsiteY1"/>
              </a:cxn>
              <a:cxn ang="0">
                <a:pos x="connsiteX2" y="connsiteY2"/>
              </a:cxn>
              <a:cxn ang="0">
                <a:pos x="connsiteX3" y="connsiteY3"/>
              </a:cxn>
            </a:cxnLst>
            <a:rect l="l" t="t" r="r" b="b"/>
            <a:pathLst>
              <a:path w="4221287" h="5943851">
                <a:moveTo>
                  <a:pt x="0" y="0"/>
                </a:moveTo>
                <a:lnTo>
                  <a:pt x="4221287" y="0"/>
                </a:lnTo>
                <a:lnTo>
                  <a:pt x="4221287" y="5943851"/>
                </a:lnTo>
                <a:lnTo>
                  <a:pt x="0" y="5943851"/>
                </a:lnTo>
                <a:close/>
              </a:path>
            </a:pathLst>
          </a:custGeom>
          <a:no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262989058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21918" y="1112831"/>
            <a:ext cx="4292968" cy="4292968"/>
          </a:xfrm>
          <a:custGeom>
            <a:avLst/>
            <a:gdLst>
              <a:gd name="connsiteX0" fmla="*/ 2146484 w 4292968"/>
              <a:gd name="connsiteY0" fmla="*/ 0 h 4292968"/>
              <a:gd name="connsiteX1" fmla="*/ 4292968 w 4292968"/>
              <a:gd name="connsiteY1" fmla="*/ 2146484 h 4292968"/>
              <a:gd name="connsiteX2" fmla="*/ 2146484 w 4292968"/>
              <a:gd name="connsiteY2" fmla="*/ 4292968 h 4292968"/>
              <a:gd name="connsiteX3" fmla="*/ 0 w 4292968"/>
              <a:gd name="connsiteY3" fmla="*/ 2146484 h 4292968"/>
              <a:gd name="connsiteX4" fmla="*/ 2146484 w 4292968"/>
              <a:gd name="connsiteY4" fmla="*/ 0 h 42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968" h="4292968">
                <a:moveTo>
                  <a:pt x="2146484" y="0"/>
                </a:moveTo>
                <a:cubicBezTo>
                  <a:pt x="3331954" y="0"/>
                  <a:pt x="4292968" y="961014"/>
                  <a:pt x="4292968" y="2146484"/>
                </a:cubicBezTo>
                <a:cubicBezTo>
                  <a:pt x="4292968" y="3331954"/>
                  <a:pt x="3331954" y="4292968"/>
                  <a:pt x="2146484" y="4292968"/>
                </a:cubicBezTo>
                <a:cubicBezTo>
                  <a:pt x="961014" y="4292968"/>
                  <a:pt x="0" y="3331954"/>
                  <a:pt x="0" y="2146484"/>
                </a:cubicBezTo>
                <a:cubicBezTo>
                  <a:pt x="0" y="961014"/>
                  <a:pt x="961014" y="0"/>
                  <a:pt x="214648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1601213011"/>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549819" y="1207670"/>
            <a:ext cx="3727781" cy="4442660"/>
          </a:xfrm>
          <a:custGeom>
            <a:avLst/>
            <a:gdLst>
              <a:gd name="connsiteX0" fmla="*/ 1470945 w 3727781"/>
              <a:gd name="connsiteY0" fmla="*/ 0 h 4442660"/>
              <a:gd name="connsiteX1" fmla="*/ 3727781 w 3727781"/>
              <a:gd name="connsiteY1" fmla="*/ 0 h 4442660"/>
              <a:gd name="connsiteX2" fmla="*/ 3727781 w 3727781"/>
              <a:gd name="connsiteY2" fmla="*/ 2971715 h 4442660"/>
              <a:gd name="connsiteX3" fmla="*/ 2256836 w 3727781"/>
              <a:gd name="connsiteY3" fmla="*/ 4442660 h 4442660"/>
              <a:gd name="connsiteX4" fmla="*/ 0 w 3727781"/>
              <a:gd name="connsiteY4" fmla="*/ 4442660 h 4442660"/>
              <a:gd name="connsiteX5" fmla="*/ 0 w 3727781"/>
              <a:gd name="connsiteY5" fmla="*/ 1470945 h 4442660"/>
              <a:gd name="connsiteX6" fmla="*/ 1470945 w 3727781"/>
              <a:gd name="connsiteY6" fmla="*/ 0 h 444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7781" h="4442660">
                <a:moveTo>
                  <a:pt x="1470945" y="0"/>
                </a:moveTo>
                <a:lnTo>
                  <a:pt x="3727781" y="0"/>
                </a:lnTo>
                <a:lnTo>
                  <a:pt x="3727781" y="2971715"/>
                </a:lnTo>
                <a:cubicBezTo>
                  <a:pt x="3727781" y="3784095"/>
                  <a:pt x="3069216" y="4442660"/>
                  <a:pt x="2256836" y="4442660"/>
                </a:cubicBezTo>
                <a:lnTo>
                  <a:pt x="0" y="4442660"/>
                </a:lnTo>
                <a:lnTo>
                  <a:pt x="0" y="1470945"/>
                </a:lnTo>
                <a:cubicBezTo>
                  <a:pt x="0" y="658565"/>
                  <a:pt x="658565" y="0"/>
                  <a:pt x="147094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57949073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1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06356" y="1290856"/>
            <a:ext cx="4989706" cy="2842523"/>
          </a:xfrm>
          <a:custGeom>
            <a:avLst/>
            <a:gdLst>
              <a:gd name="connsiteX0" fmla="*/ 0 w 4989706"/>
              <a:gd name="connsiteY0" fmla="*/ 0 h 2842523"/>
              <a:gd name="connsiteX1" fmla="*/ 4989706 w 4989706"/>
              <a:gd name="connsiteY1" fmla="*/ 0 h 2842523"/>
              <a:gd name="connsiteX2" fmla="*/ 4989706 w 4989706"/>
              <a:gd name="connsiteY2" fmla="*/ 2842523 h 2842523"/>
              <a:gd name="connsiteX3" fmla="*/ 0 w 4989706"/>
              <a:gd name="connsiteY3" fmla="*/ 2842523 h 2842523"/>
            </a:gdLst>
            <a:ahLst/>
            <a:cxnLst>
              <a:cxn ang="0">
                <a:pos x="connsiteX0" y="connsiteY0"/>
              </a:cxn>
              <a:cxn ang="0">
                <a:pos x="connsiteX1" y="connsiteY1"/>
              </a:cxn>
              <a:cxn ang="0">
                <a:pos x="connsiteX2" y="connsiteY2"/>
              </a:cxn>
              <a:cxn ang="0">
                <a:pos x="connsiteX3" y="connsiteY3"/>
              </a:cxn>
            </a:cxnLst>
            <a:rect l="l" t="t" r="r" b="b"/>
            <a:pathLst>
              <a:path w="4989706" h="2842523">
                <a:moveTo>
                  <a:pt x="0" y="0"/>
                </a:moveTo>
                <a:lnTo>
                  <a:pt x="4989706" y="0"/>
                </a:lnTo>
                <a:lnTo>
                  <a:pt x="4989706" y="2842523"/>
                </a:lnTo>
                <a:lnTo>
                  <a:pt x="0" y="2842523"/>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218716951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2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56522" y="1203409"/>
            <a:ext cx="3113679" cy="4451182"/>
          </a:xfrm>
          <a:custGeom>
            <a:avLst/>
            <a:gdLst>
              <a:gd name="connsiteX0" fmla="*/ 88304 w 3113679"/>
              <a:gd name="connsiteY0" fmla="*/ 0 h 4451182"/>
              <a:gd name="connsiteX1" fmla="*/ 3025375 w 3113679"/>
              <a:gd name="connsiteY1" fmla="*/ 0 h 4451182"/>
              <a:gd name="connsiteX2" fmla="*/ 3113679 w 3113679"/>
              <a:gd name="connsiteY2" fmla="*/ 88304 h 4451182"/>
              <a:gd name="connsiteX3" fmla="*/ 3113679 w 3113679"/>
              <a:gd name="connsiteY3" fmla="*/ 4362878 h 4451182"/>
              <a:gd name="connsiteX4" fmla="*/ 3025375 w 3113679"/>
              <a:gd name="connsiteY4" fmla="*/ 4451182 h 4451182"/>
              <a:gd name="connsiteX5" fmla="*/ 88304 w 3113679"/>
              <a:gd name="connsiteY5" fmla="*/ 4451182 h 4451182"/>
              <a:gd name="connsiteX6" fmla="*/ 0 w 3113679"/>
              <a:gd name="connsiteY6" fmla="*/ 4362878 h 4451182"/>
              <a:gd name="connsiteX7" fmla="*/ 0 w 3113679"/>
              <a:gd name="connsiteY7" fmla="*/ 88304 h 4451182"/>
              <a:gd name="connsiteX8" fmla="*/ 88304 w 3113679"/>
              <a:gd name="connsiteY8" fmla="*/ 0 h 445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3679" h="4451182">
                <a:moveTo>
                  <a:pt x="88304" y="0"/>
                </a:moveTo>
                <a:lnTo>
                  <a:pt x="3025375" y="0"/>
                </a:lnTo>
                <a:cubicBezTo>
                  <a:pt x="3074144" y="0"/>
                  <a:pt x="3113679" y="39535"/>
                  <a:pt x="3113679" y="88304"/>
                </a:cubicBezTo>
                <a:lnTo>
                  <a:pt x="3113679" y="4362878"/>
                </a:lnTo>
                <a:cubicBezTo>
                  <a:pt x="3113679" y="4411647"/>
                  <a:pt x="3074144" y="4451182"/>
                  <a:pt x="3025375" y="4451182"/>
                </a:cubicBezTo>
                <a:lnTo>
                  <a:pt x="88304" y="4451182"/>
                </a:lnTo>
                <a:cubicBezTo>
                  <a:pt x="39535" y="4451182"/>
                  <a:pt x="0" y="4411647"/>
                  <a:pt x="0" y="4362878"/>
                </a:cubicBezTo>
                <a:lnTo>
                  <a:pt x="0" y="88304"/>
                </a:lnTo>
                <a:cubicBezTo>
                  <a:pt x="0" y="39535"/>
                  <a:pt x="39535" y="0"/>
                  <a:pt x="8830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391390506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3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969819" y="989202"/>
            <a:ext cx="2253931" cy="4884303"/>
          </a:xfrm>
          <a:custGeom>
            <a:avLst/>
            <a:gdLst>
              <a:gd name="connsiteX0" fmla="*/ 252147 w 2253931"/>
              <a:gd name="connsiteY0" fmla="*/ 0 h 4884303"/>
              <a:gd name="connsiteX1" fmla="*/ 516322 w 2253931"/>
              <a:gd name="connsiteY1" fmla="*/ 0 h 4884303"/>
              <a:gd name="connsiteX2" fmla="*/ 522089 w 2253931"/>
              <a:gd name="connsiteY2" fmla="*/ 2402 h 4884303"/>
              <a:gd name="connsiteX3" fmla="*/ 531874 w 2253931"/>
              <a:gd name="connsiteY3" fmla="*/ 26153 h 4884303"/>
              <a:gd name="connsiteX4" fmla="*/ 531874 w 2253931"/>
              <a:gd name="connsiteY4" fmla="*/ 62360 h 4884303"/>
              <a:gd name="connsiteX5" fmla="*/ 653001 w 2253931"/>
              <a:gd name="connsiteY5" fmla="*/ 184142 h 4884303"/>
              <a:gd name="connsiteX6" fmla="*/ 1600930 w 2253931"/>
              <a:gd name="connsiteY6" fmla="*/ 184142 h 4884303"/>
              <a:gd name="connsiteX7" fmla="*/ 1722058 w 2253931"/>
              <a:gd name="connsiteY7" fmla="*/ 62360 h 4884303"/>
              <a:gd name="connsiteX8" fmla="*/ 1722058 w 2253931"/>
              <a:gd name="connsiteY8" fmla="*/ 26153 h 4884303"/>
              <a:gd name="connsiteX9" fmla="*/ 1731843 w 2253931"/>
              <a:gd name="connsiteY9" fmla="*/ 2402 h 4884303"/>
              <a:gd name="connsiteX10" fmla="*/ 1737611 w 2253931"/>
              <a:gd name="connsiteY10" fmla="*/ 0 h 4884303"/>
              <a:gd name="connsiteX11" fmla="*/ 2001784 w 2253931"/>
              <a:gd name="connsiteY11" fmla="*/ 0 h 4884303"/>
              <a:gd name="connsiteX12" fmla="*/ 2253931 w 2253931"/>
              <a:gd name="connsiteY12" fmla="*/ 252147 h 4884303"/>
              <a:gd name="connsiteX13" fmla="*/ 2253931 w 2253931"/>
              <a:gd name="connsiteY13" fmla="*/ 4632156 h 4884303"/>
              <a:gd name="connsiteX14" fmla="*/ 2001784 w 2253931"/>
              <a:gd name="connsiteY14" fmla="*/ 4884303 h 4884303"/>
              <a:gd name="connsiteX15" fmla="*/ 252147 w 2253931"/>
              <a:gd name="connsiteY15" fmla="*/ 4884303 h 4884303"/>
              <a:gd name="connsiteX16" fmla="*/ 0 w 2253931"/>
              <a:gd name="connsiteY16" fmla="*/ 4632156 h 4884303"/>
              <a:gd name="connsiteX17" fmla="*/ 0 w 2253931"/>
              <a:gd name="connsiteY17" fmla="*/ 252147 h 4884303"/>
              <a:gd name="connsiteX18" fmla="*/ 252147 w 2253931"/>
              <a:gd name="connsiteY18" fmla="*/ 0 h 488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53931" h="4884303">
                <a:moveTo>
                  <a:pt x="252147" y="0"/>
                </a:moveTo>
                <a:lnTo>
                  <a:pt x="516322" y="0"/>
                </a:lnTo>
                <a:lnTo>
                  <a:pt x="522089" y="2402"/>
                </a:lnTo>
                <a:cubicBezTo>
                  <a:pt x="528134" y="8480"/>
                  <a:pt x="531874" y="16878"/>
                  <a:pt x="531874" y="26153"/>
                </a:cubicBezTo>
                <a:lnTo>
                  <a:pt x="531874" y="62360"/>
                </a:lnTo>
                <a:cubicBezTo>
                  <a:pt x="531874" y="129618"/>
                  <a:pt x="586104" y="184142"/>
                  <a:pt x="653001" y="184142"/>
                </a:cubicBezTo>
                <a:lnTo>
                  <a:pt x="1600930" y="184142"/>
                </a:lnTo>
                <a:cubicBezTo>
                  <a:pt x="1667827" y="184142"/>
                  <a:pt x="1722058" y="129618"/>
                  <a:pt x="1722058" y="62360"/>
                </a:cubicBezTo>
                <a:lnTo>
                  <a:pt x="1722058" y="26153"/>
                </a:lnTo>
                <a:cubicBezTo>
                  <a:pt x="1722058" y="16878"/>
                  <a:pt x="1725798" y="8480"/>
                  <a:pt x="1731843" y="2402"/>
                </a:cubicBezTo>
                <a:lnTo>
                  <a:pt x="1737611" y="0"/>
                </a:lnTo>
                <a:lnTo>
                  <a:pt x="2001784" y="0"/>
                </a:lnTo>
                <a:cubicBezTo>
                  <a:pt x="2141041" y="0"/>
                  <a:pt x="2253931" y="112890"/>
                  <a:pt x="2253931" y="252147"/>
                </a:cubicBezTo>
                <a:lnTo>
                  <a:pt x="2253931" y="4632156"/>
                </a:lnTo>
                <a:cubicBezTo>
                  <a:pt x="2253931" y="4771413"/>
                  <a:pt x="2141041" y="4884303"/>
                  <a:pt x="2001784" y="4884303"/>
                </a:cubicBezTo>
                <a:lnTo>
                  <a:pt x="252147" y="4884303"/>
                </a:lnTo>
                <a:cubicBezTo>
                  <a:pt x="112890" y="4884303"/>
                  <a:pt x="0" y="4771413"/>
                  <a:pt x="0" y="4632156"/>
                </a:cubicBezTo>
                <a:lnTo>
                  <a:pt x="0" y="252147"/>
                </a:lnTo>
                <a:cubicBezTo>
                  <a:pt x="0" y="112890"/>
                  <a:pt x="112890" y="0"/>
                  <a:pt x="252147"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128413416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593089" y="1859717"/>
            <a:ext cx="2644488" cy="3115038"/>
          </a:xfrm>
          <a:custGeom>
            <a:avLst/>
            <a:gdLst>
              <a:gd name="connsiteX0" fmla="*/ 601251 w 2644488"/>
              <a:gd name="connsiteY0" fmla="*/ 0 h 3115038"/>
              <a:gd name="connsiteX1" fmla="*/ 2043237 w 2644488"/>
              <a:gd name="connsiteY1" fmla="*/ 0 h 3115038"/>
              <a:gd name="connsiteX2" fmla="*/ 2644488 w 2644488"/>
              <a:gd name="connsiteY2" fmla="*/ 601251 h 3115038"/>
              <a:gd name="connsiteX3" fmla="*/ 2644488 w 2644488"/>
              <a:gd name="connsiteY3" fmla="*/ 2513787 h 3115038"/>
              <a:gd name="connsiteX4" fmla="*/ 2043237 w 2644488"/>
              <a:gd name="connsiteY4" fmla="*/ 3115038 h 3115038"/>
              <a:gd name="connsiteX5" fmla="*/ 601251 w 2644488"/>
              <a:gd name="connsiteY5" fmla="*/ 3115038 h 3115038"/>
              <a:gd name="connsiteX6" fmla="*/ 0 w 2644488"/>
              <a:gd name="connsiteY6" fmla="*/ 2513787 h 3115038"/>
              <a:gd name="connsiteX7" fmla="*/ 0 w 2644488"/>
              <a:gd name="connsiteY7" fmla="*/ 601251 h 3115038"/>
              <a:gd name="connsiteX8" fmla="*/ 601251 w 2644488"/>
              <a:gd name="connsiteY8" fmla="*/ 0 h 311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488" h="3115038">
                <a:moveTo>
                  <a:pt x="601251" y="0"/>
                </a:moveTo>
                <a:lnTo>
                  <a:pt x="2043237" y="0"/>
                </a:lnTo>
                <a:cubicBezTo>
                  <a:pt x="2375299" y="0"/>
                  <a:pt x="2644488" y="269189"/>
                  <a:pt x="2644488" y="601251"/>
                </a:cubicBezTo>
                <a:lnTo>
                  <a:pt x="2644488" y="2513787"/>
                </a:lnTo>
                <a:cubicBezTo>
                  <a:pt x="2644488" y="2845849"/>
                  <a:pt x="2375299" y="3115038"/>
                  <a:pt x="2043237" y="3115038"/>
                </a:cubicBezTo>
                <a:lnTo>
                  <a:pt x="601251" y="3115038"/>
                </a:lnTo>
                <a:cubicBezTo>
                  <a:pt x="269190" y="3115038"/>
                  <a:pt x="0" y="2845849"/>
                  <a:pt x="0" y="2513787"/>
                </a:cubicBezTo>
                <a:lnTo>
                  <a:pt x="0" y="601251"/>
                </a:lnTo>
                <a:cubicBezTo>
                  <a:pt x="0" y="269189"/>
                  <a:pt x="269190" y="0"/>
                  <a:pt x="60125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152545336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247584"/>
            <a:ext cx="5558023" cy="3935434"/>
          </a:xfrm>
          <a:custGeom>
            <a:avLst/>
            <a:gdLst>
              <a:gd name="connsiteX0" fmla="*/ 0 w 5558023"/>
              <a:gd name="connsiteY0" fmla="*/ 0 h 3935434"/>
              <a:gd name="connsiteX1" fmla="*/ 2122267 w 5558023"/>
              <a:gd name="connsiteY1" fmla="*/ 0 h 3935434"/>
              <a:gd name="connsiteX2" fmla="*/ 2184060 w 5558023"/>
              <a:gd name="connsiteY2" fmla="*/ 0 h 3935434"/>
              <a:gd name="connsiteX3" fmla="*/ 2187688 w 5558023"/>
              <a:gd name="connsiteY3" fmla="*/ 1511 h 3935434"/>
              <a:gd name="connsiteX4" fmla="*/ 2193843 w 5558023"/>
              <a:gd name="connsiteY4" fmla="*/ 16450 h 3935434"/>
              <a:gd name="connsiteX5" fmla="*/ 2193843 w 5558023"/>
              <a:gd name="connsiteY5" fmla="*/ 39224 h 3935434"/>
              <a:gd name="connsiteX6" fmla="*/ 2270031 w 5558023"/>
              <a:gd name="connsiteY6" fmla="*/ 115825 h 3935434"/>
              <a:gd name="connsiteX7" fmla="*/ 2468657 w 5558023"/>
              <a:gd name="connsiteY7" fmla="*/ 115825 h 3935434"/>
              <a:gd name="connsiteX8" fmla="*/ 2766282 w 5558023"/>
              <a:gd name="connsiteY8" fmla="*/ 115825 h 3935434"/>
              <a:gd name="connsiteX9" fmla="*/ 2842471 w 5558023"/>
              <a:gd name="connsiteY9" fmla="*/ 39224 h 3935434"/>
              <a:gd name="connsiteX10" fmla="*/ 2842471 w 5558023"/>
              <a:gd name="connsiteY10" fmla="*/ 16450 h 3935434"/>
              <a:gd name="connsiteX11" fmla="*/ 2848626 w 5558023"/>
              <a:gd name="connsiteY11" fmla="*/ 1511 h 3935434"/>
              <a:gd name="connsiteX12" fmla="*/ 2852254 w 5558023"/>
              <a:gd name="connsiteY12" fmla="*/ 0 h 3935434"/>
              <a:gd name="connsiteX13" fmla="*/ 2908665 w 5558023"/>
              <a:gd name="connsiteY13" fmla="*/ 0 h 3935434"/>
              <a:gd name="connsiteX14" fmla="*/ 2908666 w 5558023"/>
              <a:gd name="connsiteY14" fmla="*/ 0 h 3935434"/>
              <a:gd name="connsiteX15" fmla="*/ 5486429 w 5558023"/>
              <a:gd name="connsiteY15" fmla="*/ 0 h 3935434"/>
              <a:gd name="connsiteX16" fmla="*/ 5558023 w 5558023"/>
              <a:gd name="connsiteY16" fmla="*/ 71594 h 3935434"/>
              <a:gd name="connsiteX17" fmla="*/ 5558023 w 5558023"/>
              <a:gd name="connsiteY17" fmla="*/ 2109822 h 3935434"/>
              <a:gd name="connsiteX18" fmla="*/ 5558023 w 5558023"/>
              <a:gd name="connsiteY18" fmla="*/ 2109825 h 3935434"/>
              <a:gd name="connsiteX19" fmla="*/ 5558023 w 5558023"/>
              <a:gd name="connsiteY19" fmla="*/ 3935434 h 3935434"/>
              <a:gd name="connsiteX20" fmla="*/ 0 w 5558023"/>
              <a:gd name="connsiteY20" fmla="*/ 3935434 h 393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58023" h="3935434">
                <a:moveTo>
                  <a:pt x="0" y="0"/>
                </a:moveTo>
                <a:lnTo>
                  <a:pt x="2122267" y="0"/>
                </a:lnTo>
                <a:lnTo>
                  <a:pt x="2184060" y="0"/>
                </a:lnTo>
                <a:lnTo>
                  <a:pt x="2187688" y="1511"/>
                </a:lnTo>
                <a:cubicBezTo>
                  <a:pt x="2191491" y="5335"/>
                  <a:pt x="2193843" y="10616"/>
                  <a:pt x="2193843" y="16450"/>
                </a:cubicBezTo>
                <a:lnTo>
                  <a:pt x="2193843" y="39224"/>
                </a:lnTo>
                <a:cubicBezTo>
                  <a:pt x="2193843" y="81529"/>
                  <a:pt x="2227953" y="115825"/>
                  <a:pt x="2270031" y="115825"/>
                </a:cubicBezTo>
                <a:lnTo>
                  <a:pt x="2468657" y="115825"/>
                </a:lnTo>
                <a:lnTo>
                  <a:pt x="2766282" y="115825"/>
                </a:lnTo>
                <a:cubicBezTo>
                  <a:pt x="2808360" y="115825"/>
                  <a:pt x="2842471" y="81529"/>
                  <a:pt x="2842471" y="39224"/>
                </a:cubicBezTo>
                <a:lnTo>
                  <a:pt x="2842471" y="16450"/>
                </a:lnTo>
                <a:cubicBezTo>
                  <a:pt x="2842471" y="10616"/>
                  <a:pt x="2844824" y="5335"/>
                  <a:pt x="2848626" y="1511"/>
                </a:cubicBezTo>
                <a:lnTo>
                  <a:pt x="2852254" y="0"/>
                </a:lnTo>
                <a:lnTo>
                  <a:pt x="2908665" y="0"/>
                </a:lnTo>
                <a:lnTo>
                  <a:pt x="2908666" y="0"/>
                </a:lnTo>
                <a:lnTo>
                  <a:pt x="5486429" y="0"/>
                </a:lnTo>
                <a:cubicBezTo>
                  <a:pt x="5525969" y="0"/>
                  <a:pt x="5558023" y="32054"/>
                  <a:pt x="5558023" y="71594"/>
                </a:cubicBezTo>
                <a:lnTo>
                  <a:pt x="5558023" y="2109822"/>
                </a:lnTo>
                <a:lnTo>
                  <a:pt x="5558023" y="2109825"/>
                </a:lnTo>
                <a:lnTo>
                  <a:pt x="5558023" y="3935434"/>
                </a:lnTo>
                <a:lnTo>
                  <a:pt x="0" y="3935434"/>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381161420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26_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822737"/>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7_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22005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8_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99336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98320" y="1336040"/>
            <a:ext cx="4185920" cy="4185920"/>
          </a:xfrm>
          <a:custGeom>
            <a:avLst/>
            <a:gdLst>
              <a:gd name="connsiteX0" fmla="*/ 2092960 w 4185920"/>
              <a:gd name="connsiteY0" fmla="*/ 0 h 4185920"/>
              <a:gd name="connsiteX1" fmla="*/ 4185920 w 4185920"/>
              <a:gd name="connsiteY1" fmla="*/ 2092960 h 4185920"/>
              <a:gd name="connsiteX2" fmla="*/ 2092960 w 4185920"/>
              <a:gd name="connsiteY2" fmla="*/ 4185920 h 4185920"/>
              <a:gd name="connsiteX3" fmla="*/ 0 w 4185920"/>
              <a:gd name="connsiteY3" fmla="*/ 2092960 h 4185920"/>
              <a:gd name="connsiteX4" fmla="*/ 2092960 w 4185920"/>
              <a:gd name="connsiteY4" fmla="*/ 0 h 418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4185920">
                <a:moveTo>
                  <a:pt x="2092960" y="0"/>
                </a:moveTo>
                <a:cubicBezTo>
                  <a:pt x="3248870" y="0"/>
                  <a:pt x="4185920" y="937050"/>
                  <a:pt x="4185920" y="2092960"/>
                </a:cubicBezTo>
                <a:cubicBezTo>
                  <a:pt x="4185920" y="3248870"/>
                  <a:pt x="3248870" y="4185920"/>
                  <a:pt x="2092960" y="4185920"/>
                </a:cubicBezTo>
                <a:cubicBezTo>
                  <a:pt x="937050" y="4185920"/>
                  <a:pt x="0" y="3248870"/>
                  <a:pt x="0" y="2092960"/>
                </a:cubicBezTo>
                <a:cubicBezTo>
                  <a:pt x="0" y="937050"/>
                  <a:pt x="937050" y="0"/>
                  <a:pt x="209296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202436728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428869" y="4100660"/>
            <a:ext cx="2757340" cy="2757340"/>
          </a:xfrm>
          <a:custGeom>
            <a:avLst/>
            <a:gdLst>
              <a:gd name="connsiteX0" fmla="*/ 1378670 w 2757340"/>
              <a:gd name="connsiteY0" fmla="*/ 0 h 2757340"/>
              <a:gd name="connsiteX1" fmla="*/ 2757340 w 2757340"/>
              <a:gd name="connsiteY1" fmla="*/ 1378670 h 2757340"/>
              <a:gd name="connsiteX2" fmla="*/ 1378670 w 2757340"/>
              <a:gd name="connsiteY2" fmla="*/ 2757340 h 2757340"/>
              <a:gd name="connsiteX3" fmla="*/ 0 w 2757340"/>
              <a:gd name="connsiteY3" fmla="*/ 1378670 h 2757340"/>
              <a:gd name="connsiteX4" fmla="*/ 1378670 w 2757340"/>
              <a:gd name="connsiteY4" fmla="*/ 0 h 275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340" h="2757340">
                <a:moveTo>
                  <a:pt x="1378670" y="0"/>
                </a:moveTo>
                <a:cubicBezTo>
                  <a:pt x="2140088" y="0"/>
                  <a:pt x="2757340" y="617252"/>
                  <a:pt x="2757340" y="1378670"/>
                </a:cubicBezTo>
                <a:cubicBezTo>
                  <a:pt x="2757340" y="2140088"/>
                  <a:pt x="2140088" y="2757340"/>
                  <a:pt x="1378670" y="2757340"/>
                </a:cubicBezTo>
                <a:cubicBezTo>
                  <a:pt x="617252" y="2757340"/>
                  <a:pt x="0" y="2140088"/>
                  <a:pt x="0" y="1378670"/>
                </a:cubicBezTo>
                <a:cubicBezTo>
                  <a:pt x="0" y="617252"/>
                  <a:pt x="617252" y="0"/>
                  <a:pt x="137867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415976355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9482" y="1182221"/>
            <a:ext cx="5866661" cy="4703461"/>
          </a:xfrm>
          <a:custGeom>
            <a:avLst/>
            <a:gdLst>
              <a:gd name="connsiteX0" fmla="*/ 756989 w 5866661"/>
              <a:gd name="connsiteY0" fmla="*/ 1677606 h 4703461"/>
              <a:gd name="connsiteX1" fmla="*/ 1284001 w 5866661"/>
              <a:gd name="connsiteY1" fmla="*/ 1902717 h 4703461"/>
              <a:gd name="connsiteX2" fmla="*/ 2433941 w 5866661"/>
              <a:gd name="connsiteY2" fmla="*/ 3078212 h 4703461"/>
              <a:gd name="connsiteX3" fmla="*/ 2422306 w 5866661"/>
              <a:gd name="connsiteY3" fmla="*/ 4137055 h 4703461"/>
              <a:gd name="connsiteX4" fmla="*/ 1363463 w 5866661"/>
              <a:gd name="connsiteY4" fmla="*/ 4125420 h 4703461"/>
              <a:gd name="connsiteX5" fmla="*/ 213522 w 5866661"/>
              <a:gd name="connsiteY5" fmla="*/ 2949924 h 4703461"/>
              <a:gd name="connsiteX6" fmla="*/ 225157 w 5866661"/>
              <a:gd name="connsiteY6" fmla="*/ 1891081 h 4703461"/>
              <a:gd name="connsiteX7" fmla="*/ 756989 w 5866661"/>
              <a:gd name="connsiteY7" fmla="*/ 1677606 h 4703461"/>
              <a:gd name="connsiteX8" fmla="*/ 1424195 w 5866661"/>
              <a:gd name="connsiteY8" fmla="*/ 78800 h 4703461"/>
              <a:gd name="connsiteX9" fmla="*/ 1951207 w 5866661"/>
              <a:gd name="connsiteY9" fmla="*/ 303911 h 4703461"/>
              <a:gd name="connsiteX10" fmla="*/ 5010408 w 5866661"/>
              <a:gd name="connsiteY10" fmla="*/ 3431096 h 4703461"/>
              <a:gd name="connsiteX11" fmla="*/ 4998773 w 5866661"/>
              <a:gd name="connsiteY11" fmla="*/ 4489940 h 4703461"/>
              <a:gd name="connsiteX12" fmla="*/ 3939929 w 5866661"/>
              <a:gd name="connsiteY12" fmla="*/ 4478304 h 4703461"/>
              <a:gd name="connsiteX13" fmla="*/ 880728 w 5866661"/>
              <a:gd name="connsiteY13" fmla="*/ 1351119 h 4703461"/>
              <a:gd name="connsiteX14" fmla="*/ 892363 w 5866661"/>
              <a:gd name="connsiteY14" fmla="*/ 292276 h 4703461"/>
              <a:gd name="connsiteX15" fmla="*/ 1424195 w 5866661"/>
              <a:gd name="connsiteY15" fmla="*/ 78800 h 4703461"/>
              <a:gd name="connsiteX16" fmla="*/ 3579566 w 5866661"/>
              <a:gd name="connsiteY16" fmla="*/ 46 h 4703461"/>
              <a:gd name="connsiteX17" fmla="*/ 4106578 w 5866661"/>
              <a:gd name="connsiteY17" fmla="*/ 225157 h 4703461"/>
              <a:gd name="connsiteX18" fmla="*/ 5653140 w 5866661"/>
              <a:gd name="connsiteY18" fmla="*/ 1806089 h 4703461"/>
              <a:gd name="connsiteX19" fmla="*/ 5641504 w 5866661"/>
              <a:gd name="connsiteY19" fmla="*/ 2864932 h 4703461"/>
              <a:gd name="connsiteX20" fmla="*/ 4582661 w 5866661"/>
              <a:gd name="connsiteY20" fmla="*/ 2853296 h 4703461"/>
              <a:gd name="connsiteX21" fmla="*/ 3036099 w 5866661"/>
              <a:gd name="connsiteY21" fmla="*/ 1272366 h 4703461"/>
              <a:gd name="connsiteX22" fmla="*/ 3047735 w 5866661"/>
              <a:gd name="connsiteY22" fmla="*/ 213522 h 4703461"/>
              <a:gd name="connsiteX23" fmla="*/ 3579566 w 5866661"/>
              <a:gd name="connsiteY23" fmla="*/ 46 h 47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6661" h="4703461">
                <a:moveTo>
                  <a:pt x="756989" y="1677606"/>
                </a:moveTo>
                <a:cubicBezTo>
                  <a:pt x="948601" y="1679711"/>
                  <a:pt x="1139411" y="1754915"/>
                  <a:pt x="1284001" y="1902717"/>
                </a:cubicBezTo>
                <a:lnTo>
                  <a:pt x="2433941" y="3078212"/>
                </a:lnTo>
                <a:cubicBezTo>
                  <a:pt x="2723119" y="3373817"/>
                  <a:pt x="2717910" y="3847877"/>
                  <a:pt x="2422306" y="4137055"/>
                </a:cubicBezTo>
                <a:cubicBezTo>
                  <a:pt x="2126701" y="4426234"/>
                  <a:pt x="1652641" y="4421025"/>
                  <a:pt x="1363463" y="4125420"/>
                </a:cubicBezTo>
                <a:lnTo>
                  <a:pt x="213522" y="2949924"/>
                </a:lnTo>
                <a:cubicBezTo>
                  <a:pt x="-75657" y="2654320"/>
                  <a:pt x="-70447" y="2180260"/>
                  <a:pt x="225157" y="1891081"/>
                </a:cubicBezTo>
                <a:cubicBezTo>
                  <a:pt x="372960" y="1746492"/>
                  <a:pt x="565376" y="1675500"/>
                  <a:pt x="756989" y="1677606"/>
                </a:cubicBezTo>
                <a:close/>
                <a:moveTo>
                  <a:pt x="1424195" y="78800"/>
                </a:moveTo>
                <a:cubicBezTo>
                  <a:pt x="1615807" y="80906"/>
                  <a:pt x="1806617" y="156109"/>
                  <a:pt x="1951207" y="303911"/>
                </a:cubicBezTo>
                <a:lnTo>
                  <a:pt x="5010408" y="3431096"/>
                </a:lnTo>
                <a:cubicBezTo>
                  <a:pt x="5299587" y="3726701"/>
                  <a:pt x="5294378" y="4200761"/>
                  <a:pt x="4998773" y="4489940"/>
                </a:cubicBezTo>
                <a:cubicBezTo>
                  <a:pt x="4703168" y="4779118"/>
                  <a:pt x="4229108" y="4773909"/>
                  <a:pt x="3939929" y="4478304"/>
                </a:cubicBezTo>
                <a:lnTo>
                  <a:pt x="880728" y="1351119"/>
                </a:lnTo>
                <a:cubicBezTo>
                  <a:pt x="591549" y="1055514"/>
                  <a:pt x="596759" y="581455"/>
                  <a:pt x="892363" y="292276"/>
                </a:cubicBezTo>
                <a:cubicBezTo>
                  <a:pt x="1040166" y="147686"/>
                  <a:pt x="1232581" y="76694"/>
                  <a:pt x="1424195" y="78800"/>
                </a:cubicBezTo>
                <a:close/>
                <a:moveTo>
                  <a:pt x="3579566" y="46"/>
                </a:moveTo>
                <a:cubicBezTo>
                  <a:pt x="3771178" y="2152"/>
                  <a:pt x="3961989" y="77355"/>
                  <a:pt x="4106578" y="225157"/>
                </a:cubicBezTo>
                <a:lnTo>
                  <a:pt x="5653140" y="1806089"/>
                </a:lnTo>
                <a:cubicBezTo>
                  <a:pt x="5942318" y="2101693"/>
                  <a:pt x="5937109" y="2575753"/>
                  <a:pt x="5641504" y="2864932"/>
                </a:cubicBezTo>
                <a:cubicBezTo>
                  <a:pt x="5345899" y="3154110"/>
                  <a:pt x="4871840" y="3148901"/>
                  <a:pt x="4582661" y="2853296"/>
                </a:cubicBezTo>
                <a:lnTo>
                  <a:pt x="3036099" y="1272366"/>
                </a:lnTo>
                <a:cubicBezTo>
                  <a:pt x="2746921" y="976760"/>
                  <a:pt x="2752130" y="502701"/>
                  <a:pt x="3047735" y="213522"/>
                </a:cubicBezTo>
                <a:cubicBezTo>
                  <a:pt x="3195537" y="68933"/>
                  <a:pt x="3387953" y="-2059"/>
                  <a:pt x="3579566" y="46"/>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307501254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副标题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4772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a:xfrm>
            <a:off x="8781086" y="667657"/>
            <a:ext cx="3077085" cy="3316828"/>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1"/>
          <p:cNvSpPr>
            <a:spLocks noGrp="1"/>
          </p:cNvSpPr>
          <p:nvPr>
            <p:ph type="pic" sz="quarter" idx="12"/>
          </p:nvPr>
        </p:nvSpPr>
        <p:spPr>
          <a:xfrm>
            <a:off x="5225086" y="667657"/>
            <a:ext cx="3077085" cy="3316828"/>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23431414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Layout">
    <p:bg>
      <p:bgPr>
        <a:solidFill>
          <a:schemeClr val="l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28818" y="1926851"/>
            <a:ext cx="2531361" cy="2981779"/>
          </a:xfrm>
          <a:custGeom>
            <a:avLst/>
            <a:gdLst>
              <a:gd name="connsiteX0" fmla="*/ 575530 w 2531361"/>
              <a:gd name="connsiteY0" fmla="*/ 0 h 2981779"/>
              <a:gd name="connsiteX1" fmla="*/ 1955831 w 2531361"/>
              <a:gd name="connsiteY1" fmla="*/ 0 h 2981779"/>
              <a:gd name="connsiteX2" fmla="*/ 2531361 w 2531361"/>
              <a:gd name="connsiteY2" fmla="*/ 575530 h 2981779"/>
              <a:gd name="connsiteX3" fmla="*/ 2531361 w 2531361"/>
              <a:gd name="connsiteY3" fmla="*/ 2406249 h 2981779"/>
              <a:gd name="connsiteX4" fmla="*/ 1955831 w 2531361"/>
              <a:gd name="connsiteY4" fmla="*/ 2981779 h 2981779"/>
              <a:gd name="connsiteX5" fmla="*/ 575530 w 2531361"/>
              <a:gd name="connsiteY5" fmla="*/ 2981779 h 2981779"/>
              <a:gd name="connsiteX6" fmla="*/ 0 w 2531361"/>
              <a:gd name="connsiteY6" fmla="*/ 2406249 h 2981779"/>
              <a:gd name="connsiteX7" fmla="*/ 0 w 2531361"/>
              <a:gd name="connsiteY7" fmla="*/ 575530 h 2981779"/>
              <a:gd name="connsiteX8" fmla="*/ 575530 w 2531361"/>
              <a:gd name="connsiteY8" fmla="*/ 0 h 298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361" h="2981779">
                <a:moveTo>
                  <a:pt x="575530" y="0"/>
                </a:moveTo>
                <a:lnTo>
                  <a:pt x="1955831" y="0"/>
                </a:lnTo>
                <a:cubicBezTo>
                  <a:pt x="2273687" y="0"/>
                  <a:pt x="2531361" y="257674"/>
                  <a:pt x="2531361" y="575530"/>
                </a:cubicBezTo>
                <a:lnTo>
                  <a:pt x="2531361" y="2406249"/>
                </a:lnTo>
                <a:cubicBezTo>
                  <a:pt x="2531361" y="2724105"/>
                  <a:pt x="2273687" y="2981779"/>
                  <a:pt x="1955831" y="2981779"/>
                </a:cubicBezTo>
                <a:lnTo>
                  <a:pt x="575530" y="2981779"/>
                </a:lnTo>
                <a:cubicBezTo>
                  <a:pt x="257674" y="2981779"/>
                  <a:pt x="0" y="2724105"/>
                  <a:pt x="0" y="2406249"/>
                </a:cubicBezTo>
                <a:lnTo>
                  <a:pt x="0" y="575530"/>
                </a:lnTo>
                <a:cubicBezTo>
                  <a:pt x="0" y="257674"/>
                  <a:pt x="257674" y="0"/>
                  <a:pt x="57553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01319118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21918" y="1112831"/>
            <a:ext cx="4292968" cy="4292968"/>
          </a:xfrm>
          <a:custGeom>
            <a:avLst/>
            <a:gdLst>
              <a:gd name="connsiteX0" fmla="*/ 2146484 w 4292968"/>
              <a:gd name="connsiteY0" fmla="*/ 0 h 4292968"/>
              <a:gd name="connsiteX1" fmla="*/ 4292968 w 4292968"/>
              <a:gd name="connsiteY1" fmla="*/ 2146484 h 4292968"/>
              <a:gd name="connsiteX2" fmla="*/ 2146484 w 4292968"/>
              <a:gd name="connsiteY2" fmla="*/ 4292968 h 4292968"/>
              <a:gd name="connsiteX3" fmla="*/ 0 w 4292968"/>
              <a:gd name="connsiteY3" fmla="*/ 2146484 h 4292968"/>
              <a:gd name="connsiteX4" fmla="*/ 2146484 w 4292968"/>
              <a:gd name="connsiteY4" fmla="*/ 0 h 42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968" h="4292968">
                <a:moveTo>
                  <a:pt x="2146484" y="0"/>
                </a:moveTo>
                <a:cubicBezTo>
                  <a:pt x="3331954" y="0"/>
                  <a:pt x="4292968" y="961014"/>
                  <a:pt x="4292968" y="2146484"/>
                </a:cubicBezTo>
                <a:cubicBezTo>
                  <a:pt x="4292968" y="3331954"/>
                  <a:pt x="3331954" y="4292968"/>
                  <a:pt x="2146484" y="4292968"/>
                </a:cubicBezTo>
                <a:cubicBezTo>
                  <a:pt x="961014" y="4292968"/>
                  <a:pt x="0" y="3331954"/>
                  <a:pt x="0" y="2146484"/>
                </a:cubicBezTo>
                <a:cubicBezTo>
                  <a:pt x="0" y="961014"/>
                  <a:pt x="961014" y="0"/>
                  <a:pt x="214648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96179839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428869" y="4100660"/>
            <a:ext cx="2757340" cy="2757340"/>
          </a:xfrm>
          <a:custGeom>
            <a:avLst/>
            <a:gdLst>
              <a:gd name="connsiteX0" fmla="*/ 1378670 w 2757340"/>
              <a:gd name="connsiteY0" fmla="*/ 0 h 2757340"/>
              <a:gd name="connsiteX1" fmla="*/ 2757340 w 2757340"/>
              <a:gd name="connsiteY1" fmla="*/ 1378670 h 2757340"/>
              <a:gd name="connsiteX2" fmla="*/ 1378670 w 2757340"/>
              <a:gd name="connsiteY2" fmla="*/ 2757340 h 2757340"/>
              <a:gd name="connsiteX3" fmla="*/ 0 w 2757340"/>
              <a:gd name="connsiteY3" fmla="*/ 1378670 h 2757340"/>
              <a:gd name="connsiteX4" fmla="*/ 1378670 w 2757340"/>
              <a:gd name="connsiteY4" fmla="*/ 0 h 275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340" h="2757340">
                <a:moveTo>
                  <a:pt x="1378670" y="0"/>
                </a:moveTo>
                <a:cubicBezTo>
                  <a:pt x="2140088" y="0"/>
                  <a:pt x="2757340" y="617252"/>
                  <a:pt x="2757340" y="1378670"/>
                </a:cubicBezTo>
                <a:cubicBezTo>
                  <a:pt x="2757340" y="2140088"/>
                  <a:pt x="2140088" y="2757340"/>
                  <a:pt x="1378670" y="2757340"/>
                </a:cubicBezTo>
                <a:cubicBezTo>
                  <a:pt x="617252" y="2757340"/>
                  <a:pt x="0" y="2140088"/>
                  <a:pt x="0" y="1378670"/>
                </a:cubicBezTo>
                <a:cubicBezTo>
                  <a:pt x="0" y="617252"/>
                  <a:pt x="617252" y="0"/>
                  <a:pt x="137867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6437460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57459" y="1482365"/>
            <a:ext cx="4581427" cy="3893270"/>
          </a:xfrm>
          <a:custGeom>
            <a:avLst/>
            <a:gdLst>
              <a:gd name="connsiteX0" fmla="*/ 0 w 4581427"/>
              <a:gd name="connsiteY0" fmla="*/ 0 h 3893270"/>
              <a:gd name="connsiteX1" fmla="*/ 4581427 w 4581427"/>
              <a:gd name="connsiteY1" fmla="*/ 0 h 3893270"/>
              <a:gd name="connsiteX2" fmla="*/ 4581427 w 4581427"/>
              <a:gd name="connsiteY2" fmla="*/ 3893270 h 3893270"/>
              <a:gd name="connsiteX3" fmla="*/ 0 w 4581427"/>
              <a:gd name="connsiteY3" fmla="*/ 3893270 h 3893270"/>
            </a:gdLst>
            <a:ahLst/>
            <a:cxnLst>
              <a:cxn ang="0">
                <a:pos x="connsiteX0" y="connsiteY0"/>
              </a:cxn>
              <a:cxn ang="0">
                <a:pos x="connsiteX1" y="connsiteY1"/>
              </a:cxn>
              <a:cxn ang="0">
                <a:pos x="connsiteX2" y="connsiteY2"/>
              </a:cxn>
              <a:cxn ang="0">
                <a:pos x="connsiteX3" y="connsiteY3"/>
              </a:cxn>
            </a:cxnLst>
            <a:rect l="l" t="t" r="r" b="b"/>
            <a:pathLst>
              <a:path w="4581427" h="3893270">
                <a:moveTo>
                  <a:pt x="0" y="0"/>
                </a:moveTo>
                <a:lnTo>
                  <a:pt x="4581427" y="0"/>
                </a:lnTo>
                <a:lnTo>
                  <a:pt x="4581427" y="3893270"/>
                </a:lnTo>
                <a:lnTo>
                  <a:pt x="0" y="389327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371011571"/>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4763" y="1398655"/>
            <a:ext cx="4060690" cy="4060690"/>
          </a:xfrm>
          <a:custGeom>
            <a:avLst/>
            <a:gdLst>
              <a:gd name="connsiteX0" fmla="*/ 2030345 w 4060690"/>
              <a:gd name="connsiteY0" fmla="*/ 0 h 4060690"/>
              <a:gd name="connsiteX1" fmla="*/ 4060690 w 4060690"/>
              <a:gd name="connsiteY1" fmla="*/ 2030345 h 4060690"/>
              <a:gd name="connsiteX2" fmla="*/ 2030345 w 4060690"/>
              <a:gd name="connsiteY2" fmla="*/ 4060690 h 4060690"/>
              <a:gd name="connsiteX3" fmla="*/ 0 w 4060690"/>
              <a:gd name="connsiteY3" fmla="*/ 2030345 h 4060690"/>
              <a:gd name="connsiteX4" fmla="*/ 2030345 w 4060690"/>
              <a:gd name="connsiteY4" fmla="*/ 0 h 4060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690" h="4060690">
                <a:moveTo>
                  <a:pt x="2030345" y="0"/>
                </a:moveTo>
                <a:cubicBezTo>
                  <a:pt x="3151674" y="0"/>
                  <a:pt x="4060690" y="909016"/>
                  <a:pt x="4060690" y="2030345"/>
                </a:cubicBezTo>
                <a:cubicBezTo>
                  <a:pt x="4060690" y="3151674"/>
                  <a:pt x="3151674" y="4060690"/>
                  <a:pt x="2030345" y="4060690"/>
                </a:cubicBezTo>
                <a:cubicBezTo>
                  <a:pt x="909016" y="4060690"/>
                  <a:pt x="0" y="3151674"/>
                  <a:pt x="0" y="2030345"/>
                </a:cubicBezTo>
                <a:cubicBezTo>
                  <a:pt x="0" y="909016"/>
                  <a:pt x="909016" y="0"/>
                  <a:pt x="203034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6890707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358437" y="-1"/>
            <a:ext cx="2695546" cy="2695546"/>
          </a:xfrm>
          <a:custGeom>
            <a:avLst/>
            <a:gdLst>
              <a:gd name="connsiteX0" fmla="*/ 1347773 w 2695546"/>
              <a:gd name="connsiteY0" fmla="*/ 0 h 2695546"/>
              <a:gd name="connsiteX1" fmla="*/ 2695546 w 2695546"/>
              <a:gd name="connsiteY1" fmla="*/ 1347773 h 2695546"/>
              <a:gd name="connsiteX2" fmla="*/ 1347773 w 2695546"/>
              <a:gd name="connsiteY2" fmla="*/ 2695546 h 2695546"/>
              <a:gd name="connsiteX3" fmla="*/ 0 w 2695546"/>
              <a:gd name="connsiteY3" fmla="*/ 1347773 h 2695546"/>
              <a:gd name="connsiteX4" fmla="*/ 1347773 w 2695546"/>
              <a:gd name="connsiteY4" fmla="*/ 0 h 269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5546" h="2695546">
                <a:moveTo>
                  <a:pt x="1347773" y="0"/>
                </a:moveTo>
                <a:cubicBezTo>
                  <a:pt x="2092127" y="0"/>
                  <a:pt x="2695546" y="603419"/>
                  <a:pt x="2695546" y="1347773"/>
                </a:cubicBezTo>
                <a:cubicBezTo>
                  <a:pt x="2695546" y="2092127"/>
                  <a:pt x="2092127" y="2695546"/>
                  <a:pt x="1347773" y="2695546"/>
                </a:cubicBezTo>
                <a:cubicBezTo>
                  <a:pt x="603419" y="2695546"/>
                  <a:pt x="0" y="2092127"/>
                  <a:pt x="0" y="1347773"/>
                </a:cubicBezTo>
                <a:cubicBezTo>
                  <a:pt x="0" y="603419"/>
                  <a:pt x="603419" y="0"/>
                  <a:pt x="134777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44400507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259610" y="0"/>
            <a:ext cx="7932390" cy="6858002"/>
          </a:xfrm>
          <a:custGeom>
            <a:avLst/>
            <a:gdLst>
              <a:gd name="connsiteX0" fmla="*/ 4126381 w 7932390"/>
              <a:gd name="connsiteY0" fmla="*/ 0 h 6858002"/>
              <a:gd name="connsiteX1" fmla="*/ 6930541 w 7932390"/>
              <a:gd name="connsiteY1" fmla="*/ 0 h 6858002"/>
              <a:gd name="connsiteX2" fmla="*/ 7932390 w 7932390"/>
              <a:gd name="connsiteY2" fmla="*/ 0 h 6858002"/>
              <a:gd name="connsiteX3" fmla="*/ 7932390 w 7932390"/>
              <a:gd name="connsiteY3" fmla="*/ 6858002 h 6858002"/>
              <a:gd name="connsiteX4" fmla="*/ 7927609 w 7932390"/>
              <a:gd name="connsiteY4" fmla="*/ 6858002 h 6858002"/>
              <a:gd name="connsiteX5" fmla="*/ 7810023 w 7932390"/>
              <a:gd name="connsiteY5" fmla="*/ 6858002 h 6858002"/>
              <a:gd name="connsiteX6" fmla="*/ 6618658 w 7932390"/>
              <a:gd name="connsiteY6" fmla="*/ 6858002 h 6858002"/>
              <a:gd name="connsiteX7" fmla="*/ 0 w 7932390"/>
              <a:gd name="connsiteY7" fmla="*/ 1 h 6858002"/>
              <a:gd name="connsiteX8" fmla="*/ 1191364 w 7932390"/>
              <a:gd name="connsiteY8" fmla="*/ 1 h 6858002"/>
              <a:gd name="connsiteX9" fmla="*/ 1308950 w 7932390"/>
              <a:gd name="connsiteY9" fmla="*/ 1 h 6858002"/>
              <a:gd name="connsiteX10" fmla="*/ 1939682 w 7932390"/>
              <a:gd name="connsiteY10" fmla="*/ 1 h 6858002"/>
              <a:gd name="connsiteX11" fmla="*/ 2500315 w 7932390"/>
              <a:gd name="connsiteY11" fmla="*/ 1 h 6858002"/>
              <a:gd name="connsiteX12" fmla="*/ 3131046 w 7932390"/>
              <a:gd name="connsiteY12" fmla="*/ 1 h 6858002"/>
              <a:gd name="connsiteX13" fmla="*/ 3248632 w 7932390"/>
              <a:gd name="connsiteY13" fmla="*/ 1 h 6858002"/>
              <a:gd name="connsiteX14" fmla="*/ 4126381 w 7932390"/>
              <a:gd name="connsiteY14" fmla="*/ 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2390" h="6858002">
                <a:moveTo>
                  <a:pt x="4126381" y="0"/>
                </a:moveTo>
                <a:lnTo>
                  <a:pt x="6930541" y="0"/>
                </a:lnTo>
                <a:lnTo>
                  <a:pt x="7932390" y="0"/>
                </a:lnTo>
                <a:lnTo>
                  <a:pt x="7932390" y="6858002"/>
                </a:lnTo>
                <a:lnTo>
                  <a:pt x="7927609" y="6858002"/>
                </a:lnTo>
                <a:lnTo>
                  <a:pt x="7810023" y="6858002"/>
                </a:lnTo>
                <a:lnTo>
                  <a:pt x="6618658" y="6858002"/>
                </a:lnTo>
                <a:lnTo>
                  <a:pt x="0" y="1"/>
                </a:lnTo>
                <a:lnTo>
                  <a:pt x="1191364" y="1"/>
                </a:lnTo>
                <a:lnTo>
                  <a:pt x="1308950" y="1"/>
                </a:lnTo>
                <a:lnTo>
                  <a:pt x="1939682" y="1"/>
                </a:lnTo>
                <a:lnTo>
                  <a:pt x="2500315" y="1"/>
                </a:lnTo>
                <a:lnTo>
                  <a:pt x="3131046" y="1"/>
                </a:lnTo>
                <a:lnTo>
                  <a:pt x="3248632" y="1"/>
                </a:lnTo>
                <a:lnTo>
                  <a:pt x="4126381" y="1"/>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64623100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57459" y="1482365"/>
            <a:ext cx="4581427" cy="3893270"/>
          </a:xfrm>
          <a:custGeom>
            <a:avLst/>
            <a:gdLst>
              <a:gd name="connsiteX0" fmla="*/ 0 w 4581427"/>
              <a:gd name="connsiteY0" fmla="*/ 0 h 3893270"/>
              <a:gd name="connsiteX1" fmla="*/ 4581427 w 4581427"/>
              <a:gd name="connsiteY1" fmla="*/ 0 h 3893270"/>
              <a:gd name="connsiteX2" fmla="*/ 4581427 w 4581427"/>
              <a:gd name="connsiteY2" fmla="*/ 3893270 h 3893270"/>
              <a:gd name="connsiteX3" fmla="*/ 0 w 4581427"/>
              <a:gd name="connsiteY3" fmla="*/ 3893270 h 3893270"/>
            </a:gdLst>
            <a:ahLst/>
            <a:cxnLst>
              <a:cxn ang="0">
                <a:pos x="connsiteX0" y="connsiteY0"/>
              </a:cxn>
              <a:cxn ang="0">
                <a:pos x="connsiteX1" y="connsiteY1"/>
              </a:cxn>
              <a:cxn ang="0">
                <a:pos x="connsiteX2" y="connsiteY2"/>
              </a:cxn>
              <a:cxn ang="0">
                <a:pos x="connsiteX3" y="connsiteY3"/>
              </a:cxn>
            </a:cxnLst>
            <a:rect l="l" t="t" r="r" b="b"/>
            <a:pathLst>
              <a:path w="4581427" h="3893270">
                <a:moveTo>
                  <a:pt x="0" y="0"/>
                </a:moveTo>
                <a:lnTo>
                  <a:pt x="4581427" y="0"/>
                </a:lnTo>
                <a:lnTo>
                  <a:pt x="4581427" y="3893270"/>
                </a:lnTo>
                <a:lnTo>
                  <a:pt x="0" y="389327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47445243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27048" y="809999"/>
            <a:ext cx="3136737" cy="5238009"/>
          </a:xfrm>
          <a:custGeom>
            <a:avLst/>
            <a:gdLst>
              <a:gd name="connsiteX0" fmla="*/ 0 w 3136737"/>
              <a:gd name="connsiteY0" fmla="*/ 0 h 5238009"/>
              <a:gd name="connsiteX1" fmla="*/ 1568368 w 3136737"/>
              <a:gd name="connsiteY1" fmla="*/ 0 h 5238009"/>
              <a:gd name="connsiteX2" fmla="*/ 3136737 w 3136737"/>
              <a:gd name="connsiteY2" fmla="*/ 1568369 h 5238009"/>
              <a:gd name="connsiteX3" fmla="*/ 3136737 w 3136737"/>
              <a:gd name="connsiteY3" fmla="*/ 3669640 h 5238009"/>
              <a:gd name="connsiteX4" fmla="*/ 1568368 w 3136737"/>
              <a:gd name="connsiteY4" fmla="*/ 5238009 h 5238009"/>
              <a:gd name="connsiteX5" fmla="*/ 0 w 3136737"/>
              <a:gd name="connsiteY5" fmla="*/ 5238008 h 52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6737" h="5238009">
                <a:moveTo>
                  <a:pt x="0" y="0"/>
                </a:moveTo>
                <a:lnTo>
                  <a:pt x="1568368" y="0"/>
                </a:lnTo>
                <a:cubicBezTo>
                  <a:pt x="2434554" y="0"/>
                  <a:pt x="3136737" y="702183"/>
                  <a:pt x="3136737" y="1568369"/>
                </a:cubicBezTo>
                <a:lnTo>
                  <a:pt x="3136737" y="3669640"/>
                </a:lnTo>
                <a:cubicBezTo>
                  <a:pt x="3136737" y="4535826"/>
                  <a:pt x="2434554" y="5238009"/>
                  <a:pt x="1568368" y="5238009"/>
                </a:cubicBezTo>
                <a:cubicBezTo>
                  <a:pt x="1045579" y="5238009"/>
                  <a:pt x="522789" y="5238008"/>
                  <a:pt x="0" y="5238008"/>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047913957"/>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942975"/>
            <a:ext cx="6700838" cy="3557588"/>
          </a:xfrm>
          <a:custGeom>
            <a:avLst/>
            <a:gdLst>
              <a:gd name="connsiteX0" fmla="*/ 0 w 6700838"/>
              <a:gd name="connsiteY0" fmla="*/ 0 h 3557588"/>
              <a:gd name="connsiteX1" fmla="*/ 5752137 w 6700838"/>
              <a:gd name="connsiteY1" fmla="*/ 0 h 3557588"/>
              <a:gd name="connsiteX2" fmla="*/ 6700838 w 6700838"/>
              <a:gd name="connsiteY2" fmla="*/ 948702 h 3557588"/>
              <a:gd name="connsiteX3" fmla="*/ 6700838 w 6700838"/>
              <a:gd name="connsiteY3" fmla="*/ 3557588 h 3557588"/>
              <a:gd name="connsiteX4" fmla="*/ 0 w 6700838"/>
              <a:gd name="connsiteY4" fmla="*/ 3557588 h 35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0838" h="3557588">
                <a:moveTo>
                  <a:pt x="0" y="0"/>
                </a:moveTo>
                <a:lnTo>
                  <a:pt x="5752137" y="0"/>
                </a:lnTo>
                <a:lnTo>
                  <a:pt x="6700838" y="948702"/>
                </a:lnTo>
                <a:lnTo>
                  <a:pt x="6700838" y="3557588"/>
                </a:lnTo>
                <a:lnTo>
                  <a:pt x="0" y="3557588"/>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38046772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347800" y="1079421"/>
            <a:ext cx="3353288" cy="4699159"/>
          </a:xfrm>
          <a:custGeom>
            <a:avLst/>
            <a:gdLst>
              <a:gd name="connsiteX0" fmla="*/ 0 w 3353288"/>
              <a:gd name="connsiteY0" fmla="*/ 0 h 4699159"/>
              <a:gd name="connsiteX1" fmla="*/ 3353288 w 3353288"/>
              <a:gd name="connsiteY1" fmla="*/ 0 h 4699159"/>
              <a:gd name="connsiteX2" fmla="*/ 3353288 w 3353288"/>
              <a:gd name="connsiteY2" fmla="*/ 4699159 h 4699159"/>
              <a:gd name="connsiteX3" fmla="*/ 0 w 3353288"/>
              <a:gd name="connsiteY3" fmla="*/ 4699159 h 4699159"/>
            </a:gdLst>
            <a:ahLst/>
            <a:cxnLst>
              <a:cxn ang="0">
                <a:pos x="connsiteX0" y="connsiteY0"/>
              </a:cxn>
              <a:cxn ang="0">
                <a:pos x="connsiteX1" y="connsiteY1"/>
              </a:cxn>
              <a:cxn ang="0">
                <a:pos x="connsiteX2" y="connsiteY2"/>
              </a:cxn>
              <a:cxn ang="0">
                <a:pos x="connsiteX3" y="connsiteY3"/>
              </a:cxn>
            </a:cxnLst>
            <a:rect l="l" t="t" r="r" b="b"/>
            <a:pathLst>
              <a:path w="3353288" h="4699159">
                <a:moveTo>
                  <a:pt x="0" y="0"/>
                </a:moveTo>
                <a:lnTo>
                  <a:pt x="3353288" y="0"/>
                </a:lnTo>
                <a:lnTo>
                  <a:pt x="3353288" y="4699159"/>
                </a:lnTo>
                <a:lnTo>
                  <a:pt x="0" y="4699159"/>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99771785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_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926048" y="3429000"/>
            <a:ext cx="2969098" cy="3009900"/>
          </a:xfrm>
          <a:custGeom>
            <a:avLst/>
            <a:gdLst>
              <a:gd name="connsiteX0" fmla="*/ 0 w 2969098"/>
              <a:gd name="connsiteY0" fmla="*/ 0 h 3009900"/>
              <a:gd name="connsiteX1" fmla="*/ 2177329 w 2969098"/>
              <a:gd name="connsiteY1" fmla="*/ 0 h 3009900"/>
              <a:gd name="connsiteX2" fmla="*/ 2969098 w 2969098"/>
              <a:gd name="connsiteY2" fmla="*/ 791769 h 3009900"/>
              <a:gd name="connsiteX3" fmla="*/ 2969098 w 2969098"/>
              <a:gd name="connsiteY3" fmla="*/ 3009900 h 3009900"/>
              <a:gd name="connsiteX4" fmla="*/ 0 w 2969098"/>
              <a:gd name="connsiteY4" fmla="*/ 3009900 h 300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098" h="3009900">
                <a:moveTo>
                  <a:pt x="0" y="0"/>
                </a:moveTo>
                <a:lnTo>
                  <a:pt x="2177329" y="0"/>
                </a:lnTo>
                <a:lnTo>
                  <a:pt x="2969098" y="791769"/>
                </a:lnTo>
                <a:lnTo>
                  <a:pt x="2969098" y="3009900"/>
                </a:lnTo>
                <a:lnTo>
                  <a:pt x="0" y="300990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
        <p:nvSpPr>
          <p:cNvPr id="6" name="Picture Placeholder 5"/>
          <p:cNvSpPr>
            <a:spLocks noGrp="1"/>
          </p:cNvSpPr>
          <p:nvPr>
            <p:ph type="pic" sz="quarter" idx="10"/>
          </p:nvPr>
        </p:nvSpPr>
        <p:spPr>
          <a:xfrm>
            <a:off x="956950" y="419100"/>
            <a:ext cx="2969098" cy="3009900"/>
          </a:xfrm>
          <a:custGeom>
            <a:avLst/>
            <a:gdLst>
              <a:gd name="connsiteX0" fmla="*/ 0 w 2969098"/>
              <a:gd name="connsiteY0" fmla="*/ 0 h 3009900"/>
              <a:gd name="connsiteX1" fmla="*/ 2177329 w 2969098"/>
              <a:gd name="connsiteY1" fmla="*/ 0 h 3009900"/>
              <a:gd name="connsiteX2" fmla="*/ 2969098 w 2969098"/>
              <a:gd name="connsiteY2" fmla="*/ 791769 h 3009900"/>
              <a:gd name="connsiteX3" fmla="*/ 2969098 w 2969098"/>
              <a:gd name="connsiteY3" fmla="*/ 3009900 h 3009900"/>
              <a:gd name="connsiteX4" fmla="*/ 0 w 2969098"/>
              <a:gd name="connsiteY4" fmla="*/ 3009900 h 300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098" h="3009900">
                <a:moveTo>
                  <a:pt x="0" y="0"/>
                </a:moveTo>
                <a:lnTo>
                  <a:pt x="2177329" y="0"/>
                </a:lnTo>
                <a:lnTo>
                  <a:pt x="2969098" y="791769"/>
                </a:lnTo>
                <a:lnTo>
                  <a:pt x="2969098" y="3009900"/>
                </a:lnTo>
                <a:lnTo>
                  <a:pt x="0" y="300990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956000557"/>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2804980" y="3368808"/>
            <a:ext cx="2514346" cy="2514346"/>
          </a:xfrm>
          <a:custGeom>
            <a:avLst/>
            <a:gdLst>
              <a:gd name="connsiteX0" fmla="*/ 1257173 w 2514346"/>
              <a:gd name="connsiteY0" fmla="*/ 0 h 2514346"/>
              <a:gd name="connsiteX1" fmla="*/ 2514346 w 2514346"/>
              <a:gd name="connsiteY1" fmla="*/ 1257173 h 2514346"/>
              <a:gd name="connsiteX2" fmla="*/ 1257173 w 2514346"/>
              <a:gd name="connsiteY2" fmla="*/ 2514346 h 2514346"/>
              <a:gd name="connsiteX3" fmla="*/ 0 w 2514346"/>
              <a:gd name="connsiteY3" fmla="*/ 1257173 h 2514346"/>
              <a:gd name="connsiteX4" fmla="*/ 1257173 w 2514346"/>
              <a:gd name="connsiteY4" fmla="*/ 0 h 251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346" h="2514346">
                <a:moveTo>
                  <a:pt x="1257173" y="0"/>
                </a:moveTo>
                <a:cubicBezTo>
                  <a:pt x="1951490" y="0"/>
                  <a:pt x="2514346" y="562856"/>
                  <a:pt x="2514346" y="1257173"/>
                </a:cubicBezTo>
                <a:cubicBezTo>
                  <a:pt x="2514346" y="1951490"/>
                  <a:pt x="1951490" y="2514346"/>
                  <a:pt x="1257173" y="2514346"/>
                </a:cubicBezTo>
                <a:cubicBezTo>
                  <a:pt x="562856" y="2514346"/>
                  <a:pt x="0" y="1951490"/>
                  <a:pt x="0" y="1257173"/>
                </a:cubicBezTo>
                <a:cubicBezTo>
                  <a:pt x="0" y="562856"/>
                  <a:pt x="562856" y="0"/>
                  <a:pt x="125717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
        <p:nvSpPr>
          <p:cNvPr id="5" name="Picture Placeholder 4"/>
          <p:cNvSpPr>
            <a:spLocks noGrp="1"/>
          </p:cNvSpPr>
          <p:nvPr>
            <p:ph type="pic" sz="quarter" idx="10"/>
          </p:nvPr>
        </p:nvSpPr>
        <p:spPr>
          <a:xfrm>
            <a:off x="847261" y="1204882"/>
            <a:ext cx="2514346" cy="2514346"/>
          </a:xfrm>
          <a:custGeom>
            <a:avLst/>
            <a:gdLst>
              <a:gd name="connsiteX0" fmla="*/ 1257173 w 2514346"/>
              <a:gd name="connsiteY0" fmla="*/ 0 h 2514346"/>
              <a:gd name="connsiteX1" fmla="*/ 2514346 w 2514346"/>
              <a:gd name="connsiteY1" fmla="*/ 1257173 h 2514346"/>
              <a:gd name="connsiteX2" fmla="*/ 1257173 w 2514346"/>
              <a:gd name="connsiteY2" fmla="*/ 2514346 h 2514346"/>
              <a:gd name="connsiteX3" fmla="*/ 0 w 2514346"/>
              <a:gd name="connsiteY3" fmla="*/ 1257173 h 2514346"/>
              <a:gd name="connsiteX4" fmla="*/ 1257173 w 2514346"/>
              <a:gd name="connsiteY4" fmla="*/ 0 h 251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346" h="2514346">
                <a:moveTo>
                  <a:pt x="1257173" y="0"/>
                </a:moveTo>
                <a:cubicBezTo>
                  <a:pt x="1951490" y="0"/>
                  <a:pt x="2514346" y="562856"/>
                  <a:pt x="2514346" y="1257173"/>
                </a:cubicBezTo>
                <a:cubicBezTo>
                  <a:pt x="2514346" y="1951490"/>
                  <a:pt x="1951490" y="2514346"/>
                  <a:pt x="1257173" y="2514346"/>
                </a:cubicBezTo>
                <a:cubicBezTo>
                  <a:pt x="562856" y="2514346"/>
                  <a:pt x="0" y="1951490"/>
                  <a:pt x="0" y="1257173"/>
                </a:cubicBezTo>
                <a:cubicBezTo>
                  <a:pt x="0" y="562856"/>
                  <a:pt x="562856" y="0"/>
                  <a:pt x="125717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02470653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Layou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9153038" y="3990497"/>
            <a:ext cx="2285770" cy="2285770"/>
          </a:xfrm>
          <a:custGeom>
            <a:avLst/>
            <a:gdLst>
              <a:gd name="connsiteX0" fmla="*/ 1142885 w 2285770"/>
              <a:gd name="connsiteY0" fmla="*/ 0 h 2285770"/>
              <a:gd name="connsiteX1" fmla="*/ 2285770 w 2285770"/>
              <a:gd name="connsiteY1" fmla="*/ 1142885 h 2285770"/>
              <a:gd name="connsiteX2" fmla="*/ 1142885 w 2285770"/>
              <a:gd name="connsiteY2" fmla="*/ 2285770 h 2285770"/>
              <a:gd name="connsiteX3" fmla="*/ 0 w 2285770"/>
              <a:gd name="connsiteY3" fmla="*/ 1142885 h 2285770"/>
              <a:gd name="connsiteX4" fmla="*/ 1142885 w 2285770"/>
              <a:gd name="connsiteY4" fmla="*/ 0 h 228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70" h="2285770">
                <a:moveTo>
                  <a:pt x="1142885" y="0"/>
                </a:moveTo>
                <a:cubicBezTo>
                  <a:pt x="1774083" y="0"/>
                  <a:pt x="2285770" y="511687"/>
                  <a:pt x="2285770" y="1142885"/>
                </a:cubicBezTo>
                <a:cubicBezTo>
                  <a:pt x="2285770" y="1774083"/>
                  <a:pt x="1774083" y="2285770"/>
                  <a:pt x="1142885" y="2285770"/>
                </a:cubicBezTo>
                <a:cubicBezTo>
                  <a:pt x="511687" y="2285770"/>
                  <a:pt x="0" y="1774083"/>
                  <a:pt x="0" y="1142885"/>
                </a:cubicBezTo>
                <a:cubicBezTo>
                  <a:pt x="0" y="511687"/>
                  <a:pt x="511687" y="0"/>
                  <a:pt x="114288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
        <p:nvSpPr>
          <p:cNvPr id="8" name="Picture Placeholder 7"/>
          <p:cNvSpPr>
            <a:spLocks noGrp="1"/>
          </p:cNvSpPr>
          <p:nvPr>
            <p:ph type="pic" sz="quarter" idx="11"/>
          </p:nvPr>
        </p:nvSpPr>
        <p:spPr>
          <a:xfrm>
            <a:off x="7329785" y="1979565"/>
            <a:ext cx="2285770" cy="2285770"/>
          </a:xfrm>
          <a:custGeom>
            <a:avLst/>
            <a:gdLst>
              <a:gd name="connsiteX0" fmla="*/ 1142885 w 2285770"/>
              <a:gd name="connsiteY0" fmla="*/ 0 h 2285770"/>
              <a:gd name="connsiteX1" fmla="*/ 2285770 w 2285770"/>
              <a:gd name="connsiteY1" fmla="*/ 1142885 h 2285770"/>
              <a:gd name="connsiteX2" fmla="*/ 1142885 w 2285770"/>
              <a:gd name="connsiteY2" fmla="*/ 2285770 h 2285770"/>
              <a:gd name="connsiteX3" fmla="*/ 0 w 2285770"/>
              <a:gd name="connsiteY3" fmla="*/ 1142885 h 2285770"/>
              <a:gd name="connsiteX4" fmla="*/ 1142885 w 2285770"/>
              <a:gd name="connsiteY4" fmla="*/ 0 h 228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70" h="2285770">
                <a:moveTo>
                  <a:pt x="1142885" y="0"/>
                </a:moveTo>
                <a:cubicBezTo>
                  <a:pt x="1774083" y="0"/>
                  <a:pt x="2285770" y="511687"/>
                  <a:pt x="2285770" y="1142885"/>
                </a:cubicBezTo>
                <a:cubicBezTo>
                  <a:pt x="2285770" y="1774083"/>
                  <a:pt x="1774083" y="2285770"/>
                  <a:pt x="1142885" y="2285770"/>
                </a:cubicBezTo>
                <a:cubicBezTo>
                  <a:pt x="511687" y="2285770"/>
                  <a:pt x="0" y="1774083"/>
                  <a:pt x="0" y="1142885"/>
                </a:cubicBezTo>
                <a:cubicBezTo>
                  <a:pt x="0" y="511687"/>
                  <a:pt x="511687" y="0"/>
                  <a:pt x="114288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
        <p:nvSpPr>
          <p:cNvPr id="6" name="Picture Placeholder 5"/>
          <p:cNvSpPr>
            <a:spLocks noGrp="1"/>
          </p:cNvSpPr>
          <p:nvPr>
            <p:ph type="pic" sz="quarter" idx="10"/>
          </p:nvPr>
        </p:nvSpPr>
        <p:spPr>
          <a:xfrm>
            <a:off x="4869198" y="510721"/>
            <a:ext cx="2285769" cy="2285770"/>
          </a:xfrm>
          <a:custGeom>
            <a:avLst/>
            <a:gdLst>
              <a:gd name="connsiteX0" fmla="*/ 1142884 w 2285769"/>
              <a:gd name="connsiteY0" fmla="*/ 0 h 2285770"/>
              <a:gd name="connsiteX1" fmla="*/ 2285769 w 2285769"/>
              <a:gd name="connsiteY1" fmla="*/ 1142885 h 2285770"/>
              <a:gd name="connsiteX2" fmla="*/ 1142884 w 2285769"/>
              <a:gd name="connsiteY2" fmla="*/ 2285770 h 2285770"/>
              <a:gd name="connsiteX3" fmla="*/ 0 w 2285769"/>
              <a:gd name="connsiteY3" fmla="*/ 1142885 h 2285770"/>
              <a:gd name="connsiteX4" fmla="*/ 1142884 w 2285769"/>
              <a:gd name="connsiteY4" fmla="*/ 0 h 228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769" h="2285770">
                <a:moveTo>
                  <a:pt x="1142884" y="0"/>
                </a:moveTo>
                <a:cubicBezTo>
                  <a:pt x="1774082" y="0"/>
                  <a:pt x="2285769" y="511687"/>
                  <a:pt x="2285769" y="1142885"/>
                </a:cubicBezTo>
                <a:cubicBezTo>
                  <a:pt x="2285769" y="1774083"/>
                  <a:pt x="1774082" y="2285770"/>
                  <a:pt x="1142884" y="2285770"/>
                </a:cubicBezTo>
                <a:cubicBezTo>
                  <a:pt x="511686" y="2285770"/>
                  <a:pt x="0" y="1774083"/>
                  <a:pt x="0" y="1142885"/>
                </a:cubicBezTo>
                <a:cubicBezTo>
                  <a:pt x="0" y="511687"/>
                  <a:pt x="511686" y="0"/>
                  <a:pt x="114288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21230579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Layout">
    <p:bg>
      <p:bgPr>
        <a:solidFill>
          <a:schemeClr val="l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840565" y="1180622"/>
            <a:ext cx="5627535" cy="2639027"/>
          </a:xfrm>
          <a:custGeom>
            <a:avLst/>
            <a:gdLst>
              <a:gd name="connsiteX0" fmla="*/ 0 w 5627535"/>
              <a:gd name="connsiteY0" fmla="*/ 0 h 2639027"/>
              <a:gd name="connsiteX1" fmla="*/ 5627535 w 5627535"/>
              <a:gd name="connsiteY1" fmla="*/ 0 h 2639027"/>
              <a:gd name="connsiteX2" fmla="*/ 5627535 w 5627535"/>
              <a:gd name="connsiteY2" fmla="*/ 2639027 h 2639027"/>
              <a:gd name="connsiteX3" fmla="*/ 0 w 5627535"/>
              <a:gd name="connsiteY3" fmla="*/ 2639027 h 2639027"/>
            </a:gdLst>
            <a:ahLst/>
            <a:cxnLst>
              <a:cxn ang="0">
                <a:pos x="connsiteX0" y="connsiteY0"/>
              </a:cxn>
              <a:cxn ang="0">
                <a:pos x="connsiteX1" y="connsiteY1"/>
              </a:cxn>
              <a:cxn ang="0">
                <a:pos x="connsiteX2" y="connsiteY2"/>
              </a:cxn>
              <a:cxn ang="0">
                <a:pos x="connsiteX3" y="connsiteY3"/>
              </a:cxn>
            </a:cxnLst>
            <a:rect l="l" t="t" r="r" b="b"/>
            <a:pathLst>
              <a:path w="5627535" h="2639027">
                <a:moveTo>
                  <a:pt x="0" y="0"/>
                </a:moveTo>
                <a:lnTo>
                  <a:pt x="5627535" y="0"/>
                </a:lnTo>
                <a:lnTo>
                  <a:pt x="5627535" y="2639027"/>
                </a:lnTo>
                <a:lnTo>
                  <a:pt x="0" y="2639027"/>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3565546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46875" y="3396186"/>
            <a:ext cx="2614370" cy="2614370"/>
          </a:xfrm>
          <a:custGeom>
            <a:avLst/>
            <a:gdLst>
              <a:gd name="connsiteX0" fmla="*/ 1307185 w 2614370"/>
              <a:gd name="connsiteY0" fmla="*/ 0 h 2614370"/>
              <a:gd name="connsiteX1" fmla="*/ 2614370 w 2614370"/>
              <a:gd name="connsiteY1" fmla="*/ 1307185 h 2614370"/>
              <a:gd name="connsiteX2" fmla="*/ 1307185 w 2614370"/>
              <a:gd name="connsiteY2" fmla="*/ 2614370 h 2614370"/>
              <a:gd name="connsiteX3" fmla="*/ 0 w 2614370"/>
              <a:gd name="connsiteY3" fmla="*/ 1307185 h 2614370"/>
              <a:gd name="connsiteX4" fmla="*/ 1307185 w 2614370"/>
              <a:gd name="connsiteY4" fmla="*/ 0 h 261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4370" h="2614370">
                <a:moveTo>
                  <a:pt x="1307185" y="0"/>
                </a:moveTo>
                <a:cubicBezTo>
                  <a:pt x="2029123" y="0"/>
                  <a:pt x="2614370" y="585247"/>
                  <a:pt x="2614370" y="1307185"/>
                </a:cubicBezTo>
                <a:cubicBezTo>
                  <a:pt x="2614370" y="2029123"/>
                  <a:pt x="2029123" y="2614370"/>
                  <a:pt x="1307185" y="2614370"/>
                </a:cubicBezTo>
                <a:cubicBezTo>
                  <a:pt x="585247" y="2614370"/>
                  <a:pt x="0" y="2029123"/>
                  <a:pt x="0" y="1307185"/>
                </a:cubicBezTo>
                <a:cubicBezTo>
                  <a:pt x="0" y="585247"/>
                  <a:pt x="585247" y="0"/>
                  <a:pt x="130718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16052444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Layou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779930" y="4289613"/>
            <a:ext cx="1573306" cy="1573306"/>
          </a:xfrm>
          <a:custGeom>
            <a:avLst/>
            <a:gdLst>
              <a:gd name="connsiteX0" fmla="*/ 786653 w 1573306"/>
              <a:gd name="connsiteY0" fmla="*/ 0 h 1573306"/>
              <a:gd name="connsiteX1" fmla="*/ 1573306 w 1573306"/>
              <a:gd name="connsiteY1" fmla="*/ 786653 h 1573306"/>
              <a:gd name="connsiteX2" fmla="*/ 786653 w 1573306"/>
              <a:gd name="connsiteY2" fmla="*/ 1573306 h 1573306"/>
              <a:gd name="connsiteX3" fmla="*/ 0 w 1573306"/>
              <a:gd name="connsiteY3" fmla="*/ 786653 h 1573306"/>
              <a:gd name="connsiteX4" fmla="*/ 786653 w 1573306"/>
              <a:gd name="connsiteY4" fmla="*/ 0 h 1573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306" h="1573306">
                <a:moveTo>
                  <a:pt x="786653" y="0"/>
                </a:moveTo>
                <a:cubicBezTo>
                  <a:pt x="1221109" y="0"/>
                  <a:pt x="1573306" y="352197"/>
                  <a:pt x="1573306" y="786653"/>
                </a:cubicBezTo>
                <a:cubicBezTo>
                  <a:pt x="1573306" y="1221109"/>
                  <a:pt x="1221109" y="1573306"/>
                  <a:pt x="786653" y="1573306"/>
                </a:cubicBezTo>
                <a:cubicBezTo>
                  <a:pt x="352197" y="1573306"/>
                  <a:pt x="0" y="1221109"/>
                  <a:pt x="0" y="786653"/>
                </a:cubicBezTo>
                <a:cubicBezTo>
                  <a:pt x="0" y="352197"/>
                  <a:pt x="352197" y="0"/>
                  <a:pt x="78665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
        <p:nvSpPr>
          <p:cNvPr id="8" name="Picture Placeholder 7"/>
          <p:cNvSpPr>
            <a:spLocks noGrp="1"/>
          </p:cNvSpPr>
          <p:nvPr>
            <p:ph type="pic" sz="quarter" idx="11"/>
          </p:nvPr>
        </p:nvSpPr>
        <p:spPr>
          <a:xfrm>
            <a:off x="779930" y="2595283"/>
            <a:ext cx="1573306" cy="1573306"/>
          </a:xfrm>
          <a:custGeom>
            <a:avLst/>
            <a:gdLst>
              <a:gd name="connsiteX0" fmla="*/ 786653 w 1573306"/>
              <a:gd name="connsiteY0" fmla="*/ 0 h 1573306"/>
              <a:gd name="connsiteX1" fmla="*/ 1573306 w 1573306"/>
              <a:gd name="connsiteY1" fmla="*/ 786653 h 1573306"/>
              <a:gd name="connsiteX2" fmla="*/ 786653 w 1573306"/>
              <a:gd name="connsiteY2" fmla="*/ 1573306 h 1573306"/>
              <a:gd name="connsiteX3" fmla="*/ 0 w 1573306"/>
              <a:gd name="connsiteY3" fmla="*/ 786653 h 1573306"/>
              <a:gd name="connsiteX4" fmla="*/ 786653 w 1573306"/>
              <a:gd name="connsiteY4" fmla="*/ 0 h 1573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306" h="1573306">
                <a:moveTo>
                  <a:pt x="786653" y="0"/>
                </a:moveTo>
                <a:cubicBezTo>
                  <a:pt x="1221109" y="0"/>
                  <a:pt x="1573306" y="352197"/>
                  <a:pt x="1573306" y="786653"/>
                </a:cubicBezTo>
                <a:cubicBezTo>
                  <a:pt x="1573306" y="1221109"/>
                  <a:pt x="1221109" y="1573306"/>
                  <a:pt x="786653" y="1573306"/>
                </a:cubicBezTo>
                <a:cubicBezTo>
                  <a:pt x="352197" y="1573306"/>
                  <a:pt x="0" y="1221109"/>
                  <a:pt x="0" y="786653"/>
                </a:cubicBezTo>
                <a:cubicBezTo>
                  <a:pt x="0" y="352197"/>
                  <a:pt x="352197" y="0"/>
                  <a:pt x="78665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
        <p:nvSpPr>
          <p:cNvPr id="6" name="Picture Placeholder 5"/>
          <p:cNvSpPr>
            <a:spLocks noGrp="1"/>
          </p:cNvSpPr>
          <p:nvPr>
            <p:ph type="pic" sz="quarter" idx="10"/>
          </p:nvPr>
        </p:nvSpPr>
        <p:spPr>
          <a:xfrm>
            <a:off x="779930" y="900953"/>
            <a:ext cx="1573306" cy="1573306"/>
          </a:xfrm>
          <a:custGeom>
            <a:avLst/>
            <a:gdLst>
              <a:gd name="connsiteX0" fmla="*/ 786653 w 1573306"/>
              <a:gd name="connsiteY0" fmla="*/ 0 h 1573306"/>
              <a:gd name="connsiteX1" fmla="*/ 1573306 w 1573306"/>
              <a:gd name="connsiteY1" fmla="*/ 786653 h 1573306"/>
              <a:gd name="connsiteX2" fmla="*/ 786653 w 1573306"/>
              <a:gd name="connsiteY2" fmla="*/ 1573306 h 1573306"/>
              <a:gd name="connsiteX3" fmla="*/ 0 w 1573306"/>
              <a:gd name="connsiteY3" fmla="*/ 786653 h 1573306"/>
              <a:gd name="connsiteX4" fmla="*/ 786653 w 1573306"/>
              <a:gd name="connsiteY4" fmla="*/ 0 h 1573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306" h="1573306">
                <a:moveTo>
                  <a:pt x="786653" y="0"/>
                </a:moveTo>
                <a:cubicBezTo>
                  <a:pt x="1221109" y="0"/>
                  <a:pt x="1573306" y="352197"/>
                  <a:pt x="1573306" y="786653"/>
                </a:cubicBezTo>
                <a:cubicBezTo>
                  <a:pt x="1573306" y="1221109"/>
                  <a:pt x="1221109" y="1573306"/>
                  <a:pt x="786653" y="1573306"/>
                </a:cubicBezTo>
                <a:cubicBezTo>
                  <a:pt x="352197" y="1573306"/>
                  <a:pt x="0" y="1221109"/>
                  <a:pt x="0" y="786653"/>
                </a:cubicBezTo>
                <a:cubicBezTo>
                  <a:pt x="0" y="352197"/>
                  <a:pt x="352197" y="0"/>
                  <a:pt x="78665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54086353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7_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5487675" y="3668578"/>
            <a:ext cx="1903702" cy="1903702"/>
          </a:xfrm>
          <a:custGeom>
            <a:avLst/>
            <a:gdLst>
              <a:gd name="connsiteX0" fmla="*/ 951851 w 1903702"/>
              <a:gd name="connsiteY0" fmla="*/ 0 h 1903702"/>
              <a:gd name="connsiteX1" fmla="*/ 1903702 w 1903702"/>
              <a:gd name="connsiteY1" fmla="*/ 951851 h 1903702"/>
              <a:gd name="connsiteX2" fmla="*/ 951851 w 1903702"/>
              <a:gd name="connsiteY2" fmla="*/ 1903702 h 1903702"/>
              <a:gd name="connsiteX3" fmla="*/ 0 w 1903702"/>
              <a:gd name="connsiteY3" fmla="*/ 951851 h 1903702"/>
              <a:gd name="connsiteX4" fmla="*/ 951851 w 1903702"/>
              <a:gd name="connsiteY4" fmla="*/ 0 h 190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2" h="1903702">
                <a:moveTo>
                  <a:pt x="951851" y="0"/>
                </a:moveTo>
                <a:cubicBezTo>
                  <a:pt x="1477544" y="0"/>
                  <a:pt x="1903702" y="426158"/>
                  <a:pt x="1903702" y="951851"/>
                </a:cubicBezTo>
                <a:cubicBezTo>
                  <a:pt x="1903702" y="1477544"/>
                  <a:pt x="1477544" y="1903702"/>
                  <a:pt x="951851" y="1903702"/>
                </a:cubicBezTo>
                <a:cubicBezTo>
                  <a:pt x="426158" y="1903702"/>
                  <a:pt x="0" y="1477544"/>
                  <a:pt x="0" y="951851"/>
                </a:cubicBezTo>
                <a:cubicBezTo>
                  <a:pt x="0" y="426158"/>
                  <a:pt x="426158" y="0"/>
                  <a:pt x="95185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
        <p:nvSpPr>
          <p:cNvPr id="5" name="Picture Placeholder 4"/>
          <p:cNvSpPr>
            <a:spLocks noGrp="1"/>
          </p:cNvSpPr>
          <p:nvPr>
            <p:ph type="pic" sz="quarter" idx="10"/>
          </p:nvPr>
        </p:nvSpPr>
        <p:spPr>
          <a:xfrm>
            <a:off x="5487675" y="1372364"/>
            <a:ext cx="1903702" cy="1903702"/>
          </a:xfrm>
          <a:custGeom>
            <a:avLst/>
            <a:gdLst>
              <a:gd name="connsiteX0" fmla="*/ 951851 w 1903702"/>
              <a:gd name="connsiteY0" fmla="*/ 0 h 1903702"/>
              <a:gd name="connsiteX1" fmla="*/ 1903702 w 1903702"/>
              <a:gd name="connsiteY1" fmla="*/ 951851 h 1903702"/>
              <a:gd name="connsiteX2" fmla="*/ 951851 w 1903702"/>
              <a:gd name="connsiteY2" fmla="*/ 1903702 h 1903702"/>
              <a:gd name="connsiteX3" fmla="*/ 0 w 1903702"/>
              <a:gd name="connsiteY3" fmla="*/ 951851 h 1903702"/>
              <a:gd name="connsiteX4" fmla="*/ 951851 w 1903702"/>
              <a:gd name="connsiteY4" fmla="*/ 0 h 1903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702" h="1903702">
                <a:moveTo>
                  <a:pt x="951851" y="0"/>
                </a:moveTo>
                <a:cubicBezTo>
                  <a:pt x="1477544" y="0"/>
                  <a:pt x="1903702" y="426158"/>
                  <a:pt x="1903702" y="951851"/>
                </a:cubicBezTo>
                <a:cubicBezTo>
                  <a:pt x="1903702" y="1477544"/>
                  <a:pt x="1477544" y="1903702"/>
                  <a:pt x="951851" y="1903702"/>
                </a:cubicBezTo>
                <a:cubicBezTo>
                  <a:pt x="426158" y="1903702"/>
                  <a:pt x="0" y="1477544"/>
                  <a:pt x="0" y="951851"/>
                </a:cubicBezTo>
                <a:cubicBezTo>
                  <a:pt x="0" y="426158"/>
                  <a:pt x="426158" y="0"/>
                  <a:pt x="95185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07689901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4763" y="1398655"/>
            <a:ext cx="4060690" cy="4060690"/>
          </a:xfrm>
          <a:custGeom>
            <a:avLst/>
            <a:gdLst>
              <a:gd name="connsiteX0" fmla="*/ 2030345 w 4060690"/>
              <a:gd name="connsiteY0" fmla="*/ 0 h 4060690"/>
              <a:gd name="connsiteX1" fmla="*/ 4060690 w 4060690"/>
              <a:gd name="connsiteY1" fmla="*/ 2030345 h 4060690"/>
              <a:gd name="connsiteX2" fmla="*/ 2030345 w 4060690"/>
              <a:gd name="connsiteY2" fmla="*/ 4060690 h 4060690"/>
              <a:gd name="connsiteX3" fmla="*/ 0 w 4060690"/>
              <a:gd name="connsiteY3" fmla="*/ 2030345 h 4060690"/>
              <a:gd name="connsiteX4" fmla="*/ 2030345 w 4060690"/>
              <a:gd name="connsiteY4" fmla="*/ 0 h 4060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690" h="4060690">
                <a:moveTo>
                  <a:pt x="2030345" y="0"/>
                </a:moveTo>
                <a:cubicBezTo>
                  <a:pt x="3151674" y="0"/>
                  <a:pt x="4060690" y="909016"/>
                  <a:pt x="4060690" y="2030345"/>
                </a:cubicBezTo>
                <a:cubicBezTo>
                  <a:pt x="4060690" y="3151674"/>
                  <a:pt x="3151674" y="4060690"/>
                  <a:pt x="2030345" y="4060690"/>
                </a:cubicBezTo>
                <a:cubicBezTo>
                  <a:pt x="909016" y="4060690"/>
                  <a:pt x="0" y="3151674"/>
                  <a:pt x="0" y="2030345"/>
                </a:cubicBezTo>
                <a:cubicBezTo>
                  <a:pt x="0" y="909016"/>
                  <a:pt x="909016" y="0"/>
                  <a:pt x="203034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3654894287"/>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8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62781" y="1741842"/>
            <a:ext cx="3808974" cy="3808974"/>
          </a:xfrm>
          <a:custGeom>
            <a:avLst/>
            <a:gdLst>
              <a:gd name="connsiteX0" fmla="*/ 1904487 w 3808974"/>
              <a:gd name="connsiteY0" fmla="*/ 0 h 3808974"/>
              <a:gd name="connsiteX1" fmla="*/ 3808974 w 3808974"/>
              <a:gd name="connsiteY1" fmla="*/ 1904487 h 3808974"/>
              <a:gd name="connsiteX2" fmla="*/ 1904487 w 3808974"/>
              <a:gd name="connsiteY2" fmla="*/ 3808974 h 3808974"/>
              <a:gd name="connsiteX3" fmla="*/ 0 w 3808974"/>
              <a:gd name="connsiteY3" fmla="*/ 1904487 h 3808974"/>
              <a:gd name="connsiteX4" fmla="*/ 1904487 w 3808974"/>
              <a:gd name="connsiteY4" fmla="*/ 0 h 380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974" h="3808974">
                <a:moveTo>
                  <a:pt x="1904487" y="0"/>
                </a:moveTo>
                <a:cubicBezTo>
                  <a:pt x="2956306" y="0"/>
                  <a:pt x="3808974" y="852668"/>
                  <a:pt x="3808974" y="1904487"/>
                </a:cubicBezTo>
                <a:cubicBezTo>
                  <a:pt x="3808974" y="2956306"/>
                  <a:pt x="2956306" y="3808974"/>
                  <a:pt x="1904487" y="3808974"/>
                </a:cubicBezTo>
                <a:cubicBezTo>
                  <a:pt x="852668" y="3808974"/>
                  <a:pt x="0" y="2956306"/>
                  <a:pt x="0" y="1904487"/>
                </a:cubicBezTo>
                <a:cubicBezTo>
                  <a:pt x="0" y="852668"/>
                  <a:pt x="852668" y="0"/>
                  <a:pt x="1904487"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56341963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970713" y="914149"/>
            <a:ext cx="4221287" cy="5943851"/>
          </a:xfrm>
          <a:custGeom>
            <a:avLst/>
            <a:gdLst>
              <a:gd name="connsiteX0" fmla="*/ 0 w 4221287"/>
              <a:gd name="connsiteY0" fmla="*/ 0 h 5943851"/>
              <a:gd name="connsiteX1" fmla="*/ 4221287 w 4221287"/>
              <a:gd name="connsiteY1" fmla="*/ 0 h 5943851"/>
              <a:gd name="connsiteX2" fmla="*/ 4221287 w 4221287"/>
              <a:gd name="connsiteY2" fmla="*/ 5943851 h 5943851"/>
              <a:gd name="connsiteX3" fmla="*/ 0 w 4221287"/>
              <a:gd name="connsiteY3" fmla="*/ 5943851 h 5943851"/>
            </a:gdLst>
            <a:ahLst/>
            <a:cxnLst>
              <a:cxn ang="0">
                <a:pos x="connsiteX0" y="connsiteY0"/>
              </a:cxn>
              <a:cxn ang="0">
                <a:pos x="connsiteX1" y="connsiteY1"/>
              </a:cxn>
              <a:cxn ang="0">
                <a:pos x="connsiteX2" y="connsiteY2"/>
              </a:cxn>
              <a:cxn ang="0">
                <a:pos x="connsiteX3" y="connsiteY3"/>
              </a:cxn>
            </a:cxnLst>
            <a:rect l="l" t="t" r="r" b="b"/>
            <a:pathLst>
              <a:path w="4221287" h="5943851">
                <a:moveTo>
                  <a:pt x="0" y="0"/>
                </a:moveTo>
                <a:lnTo>
                  <a:pt x="4221287" y="0"/>
                </a:lnTo>
                <a:lnTo>
                  <a:pt x="4221287" y="5943851"/>
                </a:lnTo>
                <a:lnTo>
                  <a:pt x="0" y="5943851"/>
                </a:lnTo>
                <a:close/>
              </a:path>
            </a:pathLst>
          </a:custGeom>
          <a:no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50382874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549819" y="1207670"/>
            <a:ext cx="3727781" cy="4442660"/>
          </a:xfrm>
          <a:custGeom>
            <a:avLst/>
            <a:gdLst>
              <a:gd name="connsiteX0" fmla="*/ 1470945 w 3727781"/>
              <a:gd name="connsiteY0" fmla="*/ 0 h 4442660"/>
              <a:gd name="connsiteX1" fmla="*/ 3727781 w 3727781"/>
              <a:gd name="connsiteY1" fmla="*/ 0 h 4442660"/>
              <a:gd name="connsiteX2" fmla="*/ 3727781 w 3727781"/>
              <a:gd name="connsiteY2" fmla="*/ 2971715 h 4442660"/>
              <a:gd name="connsiteX3" fmla="*/ 2256836 w 3727781"/>
              <a:gd name="connsiteY3" fmla="*/ 4442660 h 4442660"/>
              <a:gd name="connsiteX4" fmla="*/ 0 w 3727781"/>
              <a:gd name="connsiteY4" fmla="*/ 4442660 h 4442660"/>
              <a:gd name="connsiteX5" fmla="*/ 0 w 3727781"/>
              <a:gd name="connsiteY5" fmla="*/ 1470945 h 4442660"/>
              <a:gd name="connsiteX6" fmla="*/ 1470945 w 3727781"/>
              <a:gd name="connsiteY6" fmla="*/ 0 h 444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7781" h="4442660">
                <a:moveTo>
                  <a:pt x="1470945" y="0"/>
                </a:moveTo>
                <a:lnTo>
                  <a:pt x="3727781" y="0"/>
                </a:lnTo>
                <a:lnTo>
                  <a:pt x="3727781" y="2971715"/>
                </a:lnTo>
                <a:cubicBezTo>
                  <a:pt x="3727781" y="3784095"/>
                  <a:pt x="3069216" y="4442660"/>
                  <a:pt x="2256836" y="4442660"/>
                </a:cubicBezTo>
                <a:lnTo>
                  <a:pt x="0" y="4442660"/>
                </a:lnTo>
                <a:lnTo>
                  <a:pt x="0" y="1470945"/>
                </a:lnTo>
                <a:cubicBezTo>
                  <a:pt x="0" y="658565"/>
                  <a:pt x="658565" y="0"/>
                  <a:pt x="147094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41610051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1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06356" y="1290856"/>
            <a:ext cx="4989706" cy="2842523"/>
          </a:xfrm>
          <a:custGeom>
            <a:avLst/>
            <a:gdLst>
              <a:gd name="connsiteX0" fmla="*/ 0 w 4989706"/>
              <a:gd name="connsiteY0" fmla="*/ 0 h 2842523"/>
              <a:gd name="connsiteX1" fmla="*/ 4989706 w 4989706"/>
              <a:gd name="connsiteY1" fmla="*/ 0 h 2842523"/>
              <a:gd name="connsiteX2" fmla="*/ 4989706 w 4989706"/>
              <a:gd name="connsiteY2" fmla="*/ 2842523 h 2842523"/>
              <a:gd name="connsiteX3" fmla="*/ 0 w 4989706"/>
              <a:gd name="connsiteY3" fmla="*/ 2842523 h 2842523"/>
            </a:gdLst>
            <a:ahLst/>
            <a:cxnLst>
              <a:cxn ang="0">
                <a:pos x="connsiteX0" y="connsiteY0"/>
              </a:cxn>
              <a:cxn ang="0">
                <a:pos x="connsiteX1" y="connsiteY1"/>
              </a:cxn>
              <a:cxn ang="0">
                <a:pos x="connsiteX2" y="connsiteY2"/>
              </a:cxn>
              <a:cxn ang="0">
                <a:pos x="connsiteX3" y="connsiteY3"/>
              </a:cxn>
            </a:cxnLst>
            <a:rect l="l" t="t" r="r" b="b"/>
            <a:pathLst>
              <a:path w="4989706" h="2842523">
                <a:moveTo>
                  <a:pt x="0" y="0"/>
                </a:moveTo>
                <a:lnTo>
                  <a:pt x="4989706" y="0"/>
                </a:lnTo>
                <a:lnTo>
                  <a:pt x="4989706" y="2842523"/>
                </a:lnTo>
                <a:lnTo>
                  <a:pt x="0" y="2842523"/>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8672341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2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56522" y="1203409"/>
            <a:ext cx="3113679" cy="4451182"/>
          </a:xfrm>
          <a:custGeom>
            <a:avLst/>
            <a:gdLst>
              <a:gd name="connsiteX0" fmla="*/ 88304 w 3113679"/>
              <a:gd name="connsiteY0" fmla="*/ 0 h 4451182"/>
              <a:gd name="connsiteX1" fmla="*/ 3025375 w 3113679"/>
              <a:gd name="connsiteY1" fmla="*/ 0 h 4451182"/>
              <a:gd name="connsiteX2" fmla="*/ 3113679 w 3113679"/>
              <a:gd name="connsiteY2" fmla="*/ 88304 h 4451182"/>
              <a:gd name="connsiteX3" fmla="*/ 3113679 w 3113679"/>
              <a:gd name="connsiteY3" fmla="*/ 4362878 h 4451182"/>
              <a:gd name="connsiteX4" fmla="*/ 3025375 w 3113679"/>
              <a:gd name="connsiteY4" fmla="*/ 4451182 h 4451182"/>
              <a:gd name="connsiteX5" fmla="*/ 88304 w 3113679"/>
              <a:gd name="connsiteY5" fmla="*/ 4451182 h 4451182"/>
              <a:gd name="connsiteX6" fmla="*/ 0 w 3113679"/>
              <a:gd name="connsiteY6" fmla="*/ 4362878 h 4451182"/>
              <a:gd name="connsiteX7" fmla="*/ 0 w 3113679"/>
              <a:gd name="connsiteY7" fmla="*/ 88304 h 4451182"/>
              <a:gd name="connsiteX8" fmla="*/ 88304 w 3113679"/>
              <a:gd name="connsiteY8" fmla="*/ 0 h 445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3679" h="4451182">
                <a:moveTo>
                  <a:pt x="88304" y="0"/>
                </a:moveTo>
                <a:lnTo>
                  <a:pt x="3025375" y="0"/>
                </a:lnTo>
                <a:cubicBezTo>
                  <a:pt x="3074144" y="0"/>
                  <a:pt x="3113679" y="39535"/>
                  <a:pt x="3113679" y="88304"/>
                </a:cubicBezTo>
                <a:lnTo>
                  <a:pt x="3113679" y="4362878"/>
                </a:lnTo>
                <a:cubicBezTo>
                  <a:pt x="3113679" y="4411647"/>
                  <a:pt x="3074144" y="4451182"/>
                  <a:pt x="3025375" y="4451182"/>
                </a:cubicBezTo>
                <a:lnTo>
                  <a:pt x="88304" y="4451182"/>
                </a:lnTo>
                <a:cubicBezTo>
                  <a:pt x="39535" y="4451182"/>
                  <a:pt x="0" y="4411647"/>
                  <a:pt x="0" y="4362878"/>
                </a:cubicBezTo>
                <a:lnTo>
                  <a:pt x="0" y="88304"/>
                </a:lnTo>
                <a:cubicBezTo>
                  <a:pt x="0" y="39535"/>
                  <a:pt x="39535" y="0"/>
                  <a:pt x="8830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89248528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969819" y="989202"/>
            <a:ext cx="2253931" cy="4884303"/>
          </a:xfrm>
          <a:custGeom>
            <a:avLst/>
            <a:gdLst>
              <a:gd name="connsiteX0" fmla="*/ 252147 w 2253931"/>
              <a:gd name="connsiteY0" fmla="*/ 0 h 4884303"/>
              <a:gd name="connsiteX1" fmla="*/ 516322 w 2253931"/>
              <a:gd name="connsiteY1" fmla="*/ 0 h 4884303"/>
              <a:gd name="connsiteX2" fmla="*/ 522089 w 2253931"/>
              <a:gd name="connsiteY2" fmla="*/ 2402 h 4884303"/>
              <a:gd name="connsiteX3" fmla="*/ 531874 w 2253931"/>
              <a:gd name="connsiteY3" fmla="*/ 26153 h 4884303"/>
              <a:gd name="connsiteX4" fmla="*/ 531874 w 2253931"/>
              <a:gd name="connsiteY4" fmla="*/ 62360 h 4884303"/>
              <a:gd name="connsiteX5" fmla="*/ 653001 w 2253931"/>
              <a:gd name="connsiteY5" fmla="*/ 184142 h 4884303"/>
              <a:gd name="connsiteX6" fmla="*/ 1600930 w 2253931"/>
              <a:gd name="connsiteY6" fmla="*/ 184142 h 4884303"/>
              <a:gd name="connsiteX7" fmla="*/ 1722058 w 2253931"/>
              <a:gd name="connsiteY7" fmla="*/ 62360 h 4884303"/>
              <a:gd name="connsiteX8" fmla="*/ 1722058 w 2253931"/>
              <a:gd name="connsiteY8" fmla="*/ 26153 h 4884303"/>
              <a:gd name="connsiteX9" fmla="*/ 1731843 w 2253931"/>
              <a:gd name="connsiteY9" fmla="*/ 2402 h 4884303"/>
              <a:gd name="connsiteX10" fmla="*/ 1737611 w 2253931"/>
              <a:gd name="connsiteY10" fmla="*/ 0 h 4884303"/>
              <a:gd name="connsiteX11" fmla="*/ 2001784 w 2253931"/>
              <a:gd name="connsiteY11" fmla="*/ 0 h 4884303"/>
              <a:gd name="connsiteX12" fmla="*/ 2253931 w 2253931"/>
              <a:gd name="connsiteY12" fmla="*/ 252147 h 4884303"/>
              <a:gd name="connsiteX13" fmla="*/ 2253931 w 2253931"/>
              <a:gd name="connsiteY13" fmla="*/ 4632156 h 4884303"/>
              <a:gd name="connsiteX14" fmla="*/ 2001784 w 2253931"/>
              <a:gd name="connsiteY14" fmla="*/ 4884303 h 4884303"/>
              <a:gd name="connsiteX15" fmla="*/ 252147 w 2253931"/>
              <a:gd name="connsiteY15" fmla="*/ 4884303 h 4884303"/>
              <a:gd name="connsiteX16" fmla="*/ 0 w 2253931"/>
              <a:gd name="connsiteY16" fmla="*/ 4632156 h 4884303"/>
              <a:gd name="connsiteX17" fmla="*/ 0 w 2253931"/>
              <a:gd name="connsiteY17" fmla="*/ 252147 h 4884303"/>
              <a:gd name="connsiteX18" fmla="*/ 252147 w 2253931"/>
              <a:gd name="connsiteY18" fmla="*/ 0 h 488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53931" h="4884303">
                <a:moveTo>
                  <a:pt x="252147" y="0"/>
                </a:moveTo>
                <a:lnTo>
                  <a:pt x="516322" y="0"/>
                </a:lnTo>
                <a:lnTo>
                  <a:pt x="522089" y="2402"/>
                </a:lnTo>
                <a:cubicBezTo>
                  <a:pt x="528134" y="8480"/>
                  <a:pt x="531874" y="16878"/>
                  <a:pt x="531874" y="26153"/>
                </a:cubicBezTo>
                <a:lnTo>
                  <a:pt x="531874" y="62360"/>
                </a:lnTo>
                <a:cubicBezTo>
                  <a:pt x="531874" y="129618"/>
                  <a:pt x="586104" y="184142"/>
                  <a:pt x="653001" y="184142"/>
                </a:cubicBezTo>
                <a:lnTo>
                  <a:pt x="1600930" y="184142"/>
                </a:lnTo>
                <a:cubicBezTo>
                  <a:pt x="1667827" y="184142"/>
                  <a:pt x="1722058" y="129618"/>
                  <a:pt x="1722058" y="62360"/>
                </a:cubicBezTo>
                <a:lnTo>
                  <a:pt x="1722058" y="26153"/>
                </a:lnTo>
                <a:cubicBezTo>
                  <a:pt x="1722058" y="16878"/>
                  <a:pt x="1725798" y="8480"/>
                  <a:pt x="1731843" y="2402"/>
                </a:cubicBezTo>
                <a:lnTo>
                  <a:pt x="1737611" y="0"/>
                </a:lnTo>
                <a:lnTo>
                  <a:pt x="2001784" y="0"/>
                </a:lnTo>
                <a:cubicBezTo>
                  <a:pt x="2141041" y="0"/>
                  <a:pt x="2253931" y="112890"/>
                  <a:pt x="2253931" y="252147"/>
                </a:cubicBezTo>
                <a:lnTo>
                  <a:pt x="2253931" y="4632156"/>
                </a:lnTo>
                <a:cubicBezTo>
                  <a:pt x="2253931" y="4771413"/>
                  <a:pt x="2141041" y="4884303"/>
                  <a:pt x="2001784" y="4884303"/>
                </a:cubicBezTo>
                <a:lnTo>
                  <a:pt x="252147" y="4884303"/>
                </a:lnTo>
                <a:cubicBezTo>
                  <a:pt x="112890" y="4884303"/>
                  <a:pt x="0" y="4771413"/>
                  <a:pt x="0" y="4632156"/>
                </a:cubicBezTo>
                <a:lnTo>
                  <a:pt x="0" y="252147"/>
                </a:lnTo>
                <a:cubicBezTo>
                  <a:pt x="0" y="112890"/>
                  <a:pt x="112890" y="0"/>
                  <a:pt x="252147"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02035840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593089" y="1859717"/>
            <a:ext cx="2644488" cy="3115038"/>
          </a:xfrm>
          <a:custGeom>
            <a:avLst/>
            <a:gdLst>
              <a:gd name="connsiteX0" fmla="*/ 601251 w 2644488"/>
              <a:gd name="connsiteY0" fmla="*/ 0 h 3115038"/>
              <a:gd name="connsiteX1" fmla="*/ 2043237 w 2644488"/>
              <a:gd name="connsiteY1" fmla="*/ 0 h 3115038"/>
              <a:gd name="connsiteX2" fmla="*/ 2644488 w 2644488"/>
              <a:gd name="connsiteY2" fmla="*/ 601251 h 3115038"/>
              <a:gd name="connsiteX3" fmla="*/ 2644488 w 2644488"/>
              <a:gd name="connsiteY3" fmla="*/ 2513787 h 3115038"/>
              <a:gd name="connsiteX4" fmla="*/ 2043237 w 2644488"/>
              <a:gd name="connsiteY4" fmla="*/ 3115038 h 3115038"/>
              <a:gd name="connsiteX5" fmla="*/ 601251 w 2644488"/>
              <a:gd name="connsiteY5" fmla="*/ 3115038 h 3115038"/>
              <a:gd name="connsiteX6" fmla="*/ 0 w 2644488"/>
              <a:gd name="connsiteY6" fmla="*/ 2513787 h 3115038"/>
              <a:gd name="connsiteX7" fmla="*/ 0 w 2644488"/>
              <a:gd name="connsiteY7" fmla="*/ 601251 h 3115038"/>
              <a:gd name="connsiteX8" fmla="*/ 601251 w 2644488"/>
              <a:gd name="connsiteY8" fmla="*/ 0 h 311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488" h="3115038">
                <a:moveTo>
                  <a:pt x="601251" y="0"/>
                </a:moveTo>
                <a:lnTo>
                  <a:pt x="2043237" y="0"/>
                </a:lnTo>
                <a:cubicBezTo>
                  <a:pt x="2375299" y="0"/>
                  <a:pt x="2644488" y="269189"/>
                  <a:pt x="2644488" y="601251"/>
                </a:cubicBezTo>
                <a:lnTo>
                  <a:pt x="2644488" y="2513787"/>
                </a:lnTo>
                <a:cubicBezTo>
                  <a:pt x="2644488" y="2845849"/>
                  <a:pt x="2375299" y="3115038"/>
                  <a:pt x="2043237" y="3115038"/>
                </a:cubicBezTo>
                <a:lnTo>
                  <a:pt x="601251" y="3115038"/>
                </a:lnTo>
                <a:cubicBezTo>
                  <a:pt x="269190" y="3115038"/>
                  <a:pt x="0" y="2845849"/>
                  <a:pt x="0" y="2513787"/>
                </a:cubicBezTo>
                <a:lnTo>
                  <a:pt x="0" y="601251"/>
                </a:lnTo>
                <a:cubicBezTo>
                  <a:pt x="0" y="269189"/>
                  <a:pt x="269190" y="0"/>
                  <a:pt x="60125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1916499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247584"/>
            <a:ext cx="5558023" cy="3935434"/>
          </a:xfrm>
          <a:custGeom>
            <a:avLst/>
            <a:gdLst>
              <a:gd name="connsiteX0" fmla="*/ 0 w 5558023"/>
              <a:gd name="connsiteY0" fmla="*/ 0 h 3935434"/>
              <a:gd name="connsiteX1" fmla="*/ 2122267 w 5558023"/>
              <a:gd name="connsiteY1" fmla="*/ 0 h 3935434"/>
              <a:gd name="connsiteX2" fmla="*/ 2184060 w 5558023"/>
              <a:gd name="connsiteY2" fmla="*/ 0 h 3935434"/>
              <a:gd name="connsiteX3" fmla="*/ 2187688 w 5558023"/>
              <a:gd name="connsiteY3" fmla="*/ 1511 h 3935434"/>
              <a:gd name="connsiteX4" fmla="*/ 2193843 w 5558023"/>
              <a:gd name="connsiteY4" fmla="*/ 16450 h 3935434"/>
              <a:gd name="connsiteX5" fmla="*/ 2193843 w 5558023"/>
              <a:gd name="connsiteY5" fmla="*/ 39224 h 3935434"/>
              <a:gd name="connsiteX6" fmla="*/ 2270031 w 5558023"/>
              <a:gd name="connsiteY6" fmla="*/ 115825 h 3935434"/>
              <a:gd name="connsiteX7" fmla="*/ 2468657 w 5558023"/>
              <a:gd name="connsiteY7" fmla="*/ 115825 h 3935434"/>
              <a:gd name="connsiteX8" fmla="*/ 2766282 w 5558023"/>
              <a:gd name="connsiteY8" fmla="*/ 115825 h 3935434"/>
              <a:gd name="connsiteX9" fmla="*/ 2842471 w 5558023"/>
              <a:gd name="connsiteY9" fmla="*/ 39224 h 3935434"/>
              <a:gd name="connsiteX10" fmla="*/ 2842471 w 5558023"/>
              <a:gd name="connsiteY10" fmla="*/ 16450 h 3935434"/>
              <a:gd name="connsiteX11" fmla="*/ 2848626 w 5558023"/>
              <a:gd name="connsiteY11" fmla="*/ 1511 h 3935434"/>
              <a:gd name="connsiteX12" fmla="*/ 2852254 w 5558023"/>
              <a:gd name="connsiteY12" fmla="*/ 0 h 3935434"/>
              <a:gd name="connsiteX13" fmla="*/ 2908665 w 5558023"/>
              <a:gd name="connsiteY13" fmla="*/ 0 h 3935434"/>
              <a:gd name="connsiteX14" fmla="*/ 2908666 w 5558023"/>
              <a:gd name="connsiteY14" fmla="*/ 0 h 3935434"/>
              <a:gd name="connsiteX15" fmla="*/ 5486429 w 5558023"/>
              <a:gd name="connsiteY15" fmla="*/ 0 h 3935434"/>
              <a:gd name="connsiteX16" fmla="*/ 5558023 w 5558023"/>
              <a:gd name="connsiteY16" fmla="*/ 71594 h 3935434"/>
              <a:gd name="connsiteX17" fmla="*/ 5558023 w 5558023"/>
              <a:gd name="connsiteY17" fmla="*/ 2109822 h 3935434"/>
              <a:gd name="connsiteX18" fmla="*/ 5558023 w 5558023"/>
              <a:gd name="connsiteY18" fmla="*/ 2109825 h 3935434"/>
              <a:gd name="connsiteX19" fmla="*/ 5558023 w 5558023"/>
              <a:gd name="connsiteY19" fmla="*/ 3935434 h 3935434"/>
              <a:gd name="connsiteX20" fmla="*/ 0 w 5558023"/>
              <a:gd name="connsiteY20" fmla="*/ 3935434 h 393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58023" h="3935434">
                <a:moveTo>
                  <a:pt x="0" y="0"/>
                </a:moveTo>
                <a:lnTo>
                  <a:pt x="2122267" y="0"/>
                </a:lnTo>
                <a:lnTo>
                  <a:pt x="2184060" y="0"/>
                </a:lnTo>
                <a:lnTo>
                  <a:pt x="2187688" y="1511"/>
                </a:lnTo>
                <a:cubicBezTo>
                  <a:pt x="2191491" y="5335"/>
                  <a:pt x="2193843" y="10616"/>
                  <a:pt x="2193843" y="16450"/>
                </a:cubicBezTo>
                <a:lnTo>
                  <a:pt x="2193843" y="39224"/>
                </a:lnTo>
                <a:cubicBezTo>
                  <a:pt x="2193843" y="81529"/>
                  <a:pt x="2227953" y="115825"/>
                  <a:pt x="2270031" y="115825"/>
                </a:cubicBezTo>
                <a:lnTo>
                  <a:pt x="2468657" y="115825"/>
                </a:lnTo>
                <a:lnTo>
                  <a:pt x="2766282" y="115825"/>
                </a:lnTo>
                <a:cubicBezTo>
                  <a:pt x="2808360" y="115825"/>
                  <a:pt x="2842471" y="81529"/>
                  <a:pt x="2842471" y="39224"/>
                </a:cubicBezTo>
                <a:lnTo>
                  <a:pt x="2842471" y="16450"/>
                </a:lnTo>
                <a:cubicBezTo>
                  <a:pt x="2842471" y="10616"/>
                  <a:pt x="2844824" y="5335"/>
                  <a:pt x="2848626" y="1511"/>
                </a:cubicBezTo>
                <a:lnTo>
                  <a:pt x="2852254" y="0"/>
                </a:lnTo>
                <a:lnTo>
                  <a:pt x="2908665" y="0"/>
                </a:lnTo>
                <a:lnTo>
                  <a:pt x="2908666" y="0"/>
                </a:lnTo>
                <a:lnTo>
                  <a:pt x="5486429" y="0"/>
                </a:lnTo>
                <a:cubicBezTo>
                  <a:pt x="5525969" y="0"/>
                  <a:pt x="5558023" y="32054"/>
                  <a:pt x="5558023" y="71594"/>
                </a:cubicBezTo>
                <a:lnTo>
                  <a:pt x="5558023" y="2109822"/>
                </a:lnTo>
                <a:lnTo>
                  <a:pt x="5558023" y="2109825"/>
                </a:lnTo>
                <a:lnTo>
                  <a:pt x="5558023" y="3935434"/>
                </a:lnTo>
                <a:lnTo>
                  <a:pt x="0" y="3935434"/>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63446043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26_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73847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27_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43891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358437" y="-1"/>
            <a:ext cx="2695546" cy="2695546"/>
          </a:xfrm>
          <a:custGeom>
            <a:avLst/>
            <a:gdLst>
              <a:gd name="connsiteX0" fmla="*/ 1347773 w 2695546"/>
              <a:gd name="connsiteY0" fmla="*/ 0 h 2695546"/>
              <a:gd name="connsiteX1" fmla="*/ 2695546 w 2695546"/>
              <a:gd name="connsiteY1" fmla="*/ 1347773 h 2695546"/>
              <a:gd name="connsiteX2" fmla="*/ 1347773 w 2695546"/>
              <a:gd name="connsiteY2" fmla="*/ 2695546 h 2695546"/>
              <a:gd name="connsiteX3" fmla="*/ 0 w 2695546"/>
              <a:gd name="connsiteY3" fmla="*/ 1347773 h 2695546"/>
              <a:gd name="connsiteX4" fmla="*/ 1347773 w 2695546"/>
              <a:gd name="connsiteY4" fmla="*/ 0 h 269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5546" h="2695546">
                <a:moveTo>
                  <a:pt x="1347773" y="0"/>
                </a:moveTo>
                <a:cubicBezTo>
                  <a:pt x="2092127" y="0"/>
                  <a:pt x="2695546" y="603419"/>
                  <a:pt x="2695546" y="1347773"/>
                </a:cubicBezTo>
                <a:cubicBezTo>
                  <a:pt x="2695546" y="2092127"/>
                  <a:pt x="2092127" y="2695546"/>
                  <a:pt x="1347773" y="2695546"/>
                </a:cubicBezTo>
                <a:cubicBezTo>
                  <a:pt x="603419" y="2695546"/>
                  <a:pt x="0" y="2092127"/>
                  <a:pt x="0" y="1347773"/>
                </a:cubicBezTo>
                <a:cubicBezTo>
                  <a:pt x="0" y="603419"/>
                  <a:pt x="603419" y="0"/>
                  <a:pt x="1347773"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4076560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28_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77870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98320" y="1336040"/>
            <a:ext cx="4185920" cy="4185920"/>
          </a:xfrm>
          <a:custGeom>
            <a:avLst/>
            <a:gdLst>
              <a:gd name="connsiteX0" fmla="*/ 2092960 w 4185920"/>
              <a:gd name="connsiteY0" fmla="*/ 0 h 4185920"/>
              <a:gd name="connsiteX1" fmla="*/ 4185920 w 4185920"/>
              <a:gd name="connsiteY1" fmla="*/ 2092960 h 4185920"/>
              <a:gd name="connsiteX2" fmla="*/ 2092960 w 4185920"/>
              <a:gd name="connsiteY2" fmla="*/ 4185920 h 4185920"/>
              <a:gd name="connsiteX3" fmla="*/ 0 w 4185920"/>
              <a:gd name="connsiteY3" fmla="*/ 2092960 h 4185920"/>
              <a:gd name="connsiteX4" fmla="*/ 2092960 w 4185920"/>
              <a:gd name="connsiteY4" fmla="*/ 0 h 418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4185920">
                <a:moveTo>
                  <a:pt x="2092960" y="0"/>
                </a:moveTo>
                <a:cubicBezTo>
                  <a:pt x="3248870" y="0"/>
                  <a:pt x="4185920" y="937050"/>
                  <a:pt x="4185920" y="2092960"/>
                </a:cubicBezTo>
                <a:cubicBezTo>
                  <a:pt x="4185920" y="3248870"/>
                  <a:pt x="3248870" y="4185920"/>
                  <a:pt x="2092960" y="4185920"/>
                </a:cubicBezTo>
                <a:cubicBezTo>
                  <a:pt x="937050" y="4185920"/>
                  <a:pt x="0" y="3248870"/>
                  <a:pt x="0" y="2092960"/>
                </a:cubicBezTo>
                <a:cubicBezTo>
                  <a:pt x="0" y="937050"/>
                  <a:pt x="937050" y="0"/>
                  <a:pt x="209296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952174811"/>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9482" y="1182221"/>
            <a:ext cx="5866661" cy="4703461"/>
          </a:xfrm>
          <a:custGeom>
            <a:avLst/>
            <a:gdLst>
              <a:gd name="connsiteX0" fmla="*/ 756989 w 5866661"/>
              <a:gd name="connsiteY0" fmla="*/ 1677606 h 4703461"/>
              <a:gd name="connsiteX1" fmla="*/ 1284001 w 5866661"/>
              <a:gd name="connsiteY1" fmla="*/ 1902717 h 4703461"/>
              <a:gd name="connsiteX2" fmla="*/ 2433941 w 5866661"/>
              <a:gd name="connsiteY2" fmla="*/ 3078212 h 4703461"/>
              <a:gd name="connsiteX3" fmla="*/ 2422306 w 5866661"/>
              <a:gd name="connsiteY3" fmla="*/ 4137055 h 4703461"/>
              <a:gd name="connsiteX4" fmla="*/ 1363463 w 5866661"/>
              <a:gd name="connsiteY4" fmla="*/ 4125420 h 4703461"/>
              <a:gd name="connsiteX5" fmla="*/ 213522 w 5866661"/>
              <a:gd name="connsiteY5" fmla="*/ 2949924 h 4703461"/>
              <a:gd name="connsiteX6" fmla="*/ 225157 w 5866661"/>
              <a:gd name="connsiteY6" fmla="*/ 1891081 h 4703461"/>
              <a:gd name="connsiteX7" fmla="*/ 756989 w 5866661"/>
              <a:gd name="connsiteY7" fmla="*/ 1677606 h 4703461"/>
              <a:gd name="connsiteX8" fmla="*/ 1424195 w 5866661"/>
              <a:gd name="connsiteY8" fmla="*/ 78800 h 4703461"/>
              <a:gd name="connsiteX9" fmla="*/ 1951207 w 5866661"/>
              <a:gd name="connsiteY9" fmla="*/ 303911 h 4703461"/>
              <a:gd name="connsiteX10" fmla="*/ 5010408 w 5866661"/>
              <a:gd name="connsiteY10" fmla="*/ 3431096 h 4703461"/>
              <a:gd name="connsiteX11" fmla="*/ 4998773 w 5866661"/>
              <a:gd name="connsiteY11" fmla="*/ 4489940 h 4703461"/>
              <a:gd name="connsiteX12" fmla="*/ 3939929 w 5866661"/>
              <a:gd name="connsiteY12" fmla="*/ 4478304 h 4703461"/>
              <a:gd name="connsiteX13" fmla="*/ 880728 w 5866661"/>
              <a:gd name="connsiteY13" fmla="*/ 1351119 h 4703461"/>
              <a:gd name="connsiteX14" fmla="*/ 892363 w 5866661"/>
              <a:gd name="connsiteY14" fmla="*/ 292276 h 4703461"/>
              <a:gd name="connsiteX15" fmla="*/ 1424195 w 5866661"/>
              <a:gd name="connsiteY15" fmla="*/ 78800 h 4703461"/>
              <a:gd name="connsiteX16" fmla="*/ 3579566 w 5866661"/>
              <a:gd name="connsiteY16" fmla="*/ 46 h 4703461"/>
              <a:gd name="connsiteX17" fmla="*/ 4106578 w 5866661"/>
              <a:gd name="connsiteY17" fmla="*/ 225157 h 4703461"/>
              <a:gd name="connsiteX18" fmla="*/ 5653140 w 5866661"/>
              <a:gd name="connsiteY18" fmla="*/ 1806089 h 4703461"/>
              <a:gd name="connsiteX19" fmla="*/ 5641504 w 5866661"/>
              <a:gd name="connsiteY19" fmla="*/ 2864932 h 4703461"/>
              <a:gd name="connsiteX20" fmla="*/ 4582661 w 5866661"/>
              <a:gd name="connsiteY20" fmla="*/ 2853296 h 4703461"/>
              <a:gd name="connsiteX21" fmla="*/ 3036099 w 5866661"/>
              <a:gd name="connsiteY21" fmla="*/ 1272366 h 4703461"/>
              <a:gd name="connsiteX22" fmla="*/ 3047735 w 5866661"/>
              <a:gd name="connsiteY22" fmla="*/ 213522 h 4703461"/>
              <a:gd name="connsiteX23" fmla="*/ 3579566 w 5866661"/>
              <a:gd name="connsiteY23" fmla="*/ 46 h 47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6661" h="4703461">
                <a:moveTo>
                  <a:pt x="756989" y="1677606"/>
                </a:moveTo>
                <a:cubicBezTo>
                  <a:pt x="948601" y="1679711"/>
                  <a:pt x="1139411" y="1754915"/>
                  <a:pt x="1284001" y="1902717"/>
                </a:cubicBezTo>
                <a:lnTo>
                  <a:pt x="2433941" y="3078212"/>
                </a:lnTo>
                <a:cubicBezTo>
                  <a:pt x="2723119" y="3373817"/>
                  <a:pt x="2717910" y="3847877"/>
                  <a:pt x="2422306" y="4137055"/>
                </a:cubicBezTo>
                <a:cubicBezTo>
                  <a:pt x="2126701" y="4426234"/>
                  <a:pt x="1652641" y="4421025"/>
                  <a:pt x="1363463" y="4125420"/>
                </a:cubicBezTo>
                <a:lnTo>
                  <a:pt x="213522" y="2949924"/>
                </a:lnTo>
                <a:cubicBezTo>
                  <a:pt x="-75657" y="2654320"/>
                  <a:pt x="-70447" y="2180260"/>
                  <a:pt x="225157" y="1891081"/>
                </a:cubicBezTo>
                <a:cubicBezTo>
                  <a:pt x="372960" y="1746492"/>
                  <a:pt x="565376" y="1675500"/>
                  <a:pt x="756989" y="1677606"/>
                </a:cubicBezTo>
                <a:close/>
                <a:moveTo>
                  <a:pt x="1424195" y="78800"/>
                </a:moveTo>
                <a:cubicBezTo>
                  <a:pt x="1615807" y="80906"/>
                  <a:pt x="1806617" y="156109"/>
                  <a:pt x="1951207" y="303911"/>
                </a:cubicBezTo>
                <a:lnTo>
                  <a:pt x="5010408" y="3431096"/>
                </a:lnTo>
                <a:cubicBezTo>
                  <a:pt x="5299587" y="3726701"/>
                  <a:pt x="5294378" y="4200761"/>
                  <a:pt x="4998773" y="4489940"/>
                </a:cubicBezTo>
                <a:cubicBezTo>
                  <a:pt x="4703168" y="4779118"/>
                  <a:pt x="4229108" y="4773909"/>
                  <a:pt x="3939929" y="4478304"/>
                </a:cubicBezTo>
                <a:lnTo>
                  <a:pt x="880728" y="1351119"/>
                </a:lnTo>
                <a:cubicBezTo>
                  <a:pt x="591549" y="1055514"/>
                  <a:pt x="596759" y="581455"/>
                  <a:pt x="892363" y="292276"/>
                </a:cubicBezTo>
                <a:cubicBezTo>
                  <a:pt x="1040166" y="147686"/>
                  <a:pt x="1232581" y="76694"/>
                  <a:pt x="1424195" y="78800"/>
                </a:cubicBezTo>
                <a:close/>
                <a:moveTo>
                  <a:pt x="3579566" y="46"/>
                </a:moveTo>
                <a:cubicBezTo>
                  <a:pt x="3771178" y="2152"/>
                  <a:pt x="3961989" y="77355"/>
                  <a:pt x="4106578" y="225157"/>
                </a:cubicBezTo>
                <a:lnTo>
                  <a:pt x="5653140" y="1806089"/>
                </a:lnTo>
                <a:cubicBezTo>
                  <a:pt x="5942318" y="2101693"/>
                  <a:pt x="5937109" y="2575753"/>
                  <a:pt x="5641504" y="2864932"/>
                </a:cubicBezTo>
                <a:cubicBezTo>
                  <a:pt x="5345899" y="3154110"/>
                  <a:pt x="4871840" y="3148901"/>
                  <a:pt x="4582661" y="2853296"/>
                </a:cubicBezTo>
                <a:lnTo>
                  <a:pt x="3036099" y="1272366"/>
                </a:lnTo>
                <a:cubicBezTo>
                  <a:pt x="2746921" y="976760"/>
                  <a:pt x="2752130" y="502701"/>
                  <a:pt x="3047735" y="213522"/>
                </a:cubicBezTo>
                <a:cubicBezTo>
                  <a:pt x="3195537" y="68933"/>
                  <a:pt x="3387953" y="-2059"/>
                  <a:pt x="3579566" y="46"/>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68640892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37779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259610" y="0"/>
            <a:ext cx="7932390" cy="6858002"/>
          </a:xfrm>
          <a:custGeom>
            <a:avLst/>
            <a:gdLst>
              <a:gd name="connsiteX0" fmla="*/ 4126381 w 7932390"/>
              <a:gd name="connsiteY0" fmla="*/ 0 h 6858002"/>
              <a:gd name="connsiteX1" fmla="*/ 6930541 w 7932390"/>
              <a:gd name="connsiteY1" fmla="*/ 0 h 6858002"/>
              <a:gd name="connsiteX2" fmla="*/ 7932390 w 7932390"/>
              <a:gd name="connsiteY2" fmla="*/ 0 h 6858002"/>
              <a:gd name="connsiteX3" fmla="*/ 7932390 w 7932390"/>
              <a:gd name="connsiteY3" fmla="*/ 6858002 h 6858002"/>
              <a:gd name="connsiteX4" fmla="*/ 7927609 w 7932390"/>
              <a:gd name="connsiteY4" fmla="*/ 6858002 h 6858002"/>
              <a:gd name="connsiteX5" fmla="*/ 7810023 w 7932390"/>
              <a:gd name="connsiteY5" fmla="*/ 6858002 h 6858002"/>
              <a:gd name="connsiteX6" fmla="*/ 6618658 w 7932390"/>
              <a:gd name="connsiteY6" fmla="*/ 6858002 h 6858002"/>
              <a:gd name="connsiteX7" fmla="*/ 0 w 7932390"/>
              <a:gd name="connsiteY7" fmla="*/ 1 h 6858002"/>
              <a:gd name="connsiteX8" fmla="*/ 1191364 w 7932390"/>
              <a:gd name="connsiteY8" fmla="*/ 1 h 6858002"/>
              <a:gd name="connsiteX9" fmla="*/ 1308950 w 7932390"/>
              <a:gd name="connsiteY9" fmla="*/ 1 h 6858002"/>
              <a:gd name="connsiteX10" fmla="*/ 1939682 w 7932390"/>
              <a:gd name="connsiteY10" fmla="*/ 1 h 6858002"/>
              <a:gd name="connsiteX11" fmla="*/ 2500315 w 7932390"/>
              <a:gd name="connsiteY11" fmla="*/ 1 h 6858002"/>
              <a:gd name="connsiteX12" fmla="*/ 3131046 w 7932390"/>
              <a:gd name="connsiteY12" fmla="*/ 1 h 6858002"/>
              <a:gd name="connsiteX13" fmla="*/ 3248632 w 7932390"/>
              <a:gd name="connsiteY13" fmla="*/ 1 h 6858002"/>
              <a:gd name="connsiteX14" fmla="*/ 4126381 w 7932390"/>
              <a:gd name="connsiteY14" fmla="*/ 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2390" h="6858002">
                <a:moveTo>
                  <a:pt x="4126381" y="0"/>
                </a:moveTo>
                <a:lnTo>
                  <a:pt x="6930541" y="0"/>
                </a:lnTo>
                <a:lnTo>
                  <a:pt x="7932390" y="0"/>
                </a:lnTo>
                <a:lnTo>
                  <a:pt x="7932390" y="6858002"/>
                </a:lnTo>
                <a:lnTo>
                  <a:pt x="7927609" y="6858002"/>
                </a:lnTo>
                <a:lnTo>
                  <a:pt x="7810023" y="6858002"/>
                </a:lnTo>
                <a:lnTo>
                  <a:pt x="6618658" y="6858002"/>
                </a:lnTo>
                <a:lnTo>
                  <a:pt x="0" y="1"/>
                </a:lnTo>
                <a:lnTo>
                  <a:pt x="1191364" y="1"/>
                </a:lnTo>
                <a:lnTo>
                  <a:pt x="1308950" y="1"/>
                </a:lnTo>
                <a:lnTo>
                  <a:pt x="1939682" y="1"/>
                </a:lnTo>
                <a:lnTo>
                  <a:pt x="2500315" y="1"/>
                </a:lnTo>
                <a:lnTo>
                  <a:pt x="3131046" y="1"/>
                </a:lnTo>
                <a:lnTo>
                  <a:pt x="3248632" y="1"/>
                </a:lnTo>
                <a:lnTo>
                  <a:pt x="4126381" y="1"/>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124208800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27048" y="809999"/>
            <a:ext cx="3136737" cy="5238009"/>
          </a:xfrm>
          <a:custGeom>
            <a:avLst/>
            <a:gdLst>
              <a:gd name="connsiteX0" fmla="*/ 0 w 3136737"/>
              <a:gd name="connsiteY0" fmla="*/ 0 h 5238009"/>
              <a:gd name="connsiteX1" fmla="*/ 1568368 w 3136737"/>
              <a:gd name="connsiteY1" fmla="*/ 0 h 5238009"/>
              <a:gd name="connsiteX2" fmla="*/ 3136737 w 3136737"/>
              <a:gd name="connsiteY2" fmla="*/ 1568369 h 5238009"/>
              <a:gd name="connsiteX3" fmla="*/ 3136737 w 3136737"/>
              <a:gd name="connsiteY3" fmla="*/ 3669640 h 5238009"/>
              <a:gd name="connsiteX4" fmla="*/ 1568368 w 3136737"/>
              <a:gd name="connsiteY4" fmla="*/ 5238009 h 5238009"/>
              <a:gd name="connsiteX5" fmla="*/ 0 w 3136737"/>
              <a:gd name="connsiteY5" fmla="*/ 5238008 h 52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6737" h="5238009">
                <a:moveTo>
                  <a:pt x="0" y="0"/>
                </a:moveTo>
                <a:lnTo>
                  <a:pt x="1568368" y="0"/>
                </a:lnTo>
                <a:cubicBezTo>
                  <a:pt x="2434554" y="0"/>
                  <a:pt x="3136737" y="702183"/>
                  <a:pt x="3136737" y="1568369"/>
                </a:cubicBezTo>
                <a:lnTo>
                  <a:pt x="3136737" y="3669640"/>
                </a:lnTo>
                <a:cubicBezTo>
                  <a:pt x="3136737" y="4535826"/>
                  <a:pt x="2434554" y="5238009"/>
                  <a:pt x="1568368" y="5238009"/>
                </a:cubicBezTo>
                <a:cubicBezTo>
                  <a:pt x="1045579" y="5238009"/>
                  <a:pt x="522789" y="5238008"/>
                  <a:pt x="0" y="5238008"/>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320445325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942975"/>
            <a:ext cx="6700838" cy="3557588"/>
          </a:xfrm>
          <a:custGeom>
            <a:avLst/>
            <a:gdLst>
              <a:gd name="connsiteX0" fmla="*/ 0 w 6700838"/>
              <a:gd name="connsiteY0" fmla="*/ 0 h 3557588"/>
              <a:gd name="connsiteX1" fmla="*/ 5752137 w 6700838"/>
              <a:gd name="connsiteY1" fmla="*/ 0 h 3557588"/>
              <a:gd name="connsiteX2" fmla="*/ 6700838 w 6700838"/>
              <a:gd name="connsiteY2" fmla="*/ 948702 h 3557588"/>
              <a:gd name="connsiteX3" fmla="*/ 6700838 w 6700838"/>
              <a:gd name="connsiteY3" fmla="*/ 3557588 h 3557588"/>
              <a:gd name="connsiteX4" fmla="*/ 0 w 6700838"/>
              <a:gd name="connsiteY4" fmla="*/ 3557588 h 35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0838" h="3557588">
                <a:moveTo>
                  <a:pt x="0" y="0"/>
                </a:moveTo>
                <a:lnTo>
                  <a:pt x="5752137" y="0"/>
                </a:lnTo>
                <a:lnTo>
                  <a:pt x="6700838" y="948702"/>
                </a:lnTo>
                <a:lnTo>
                  <a:pt x="6700838" y="3557588"/>
                </a:lnTo>
                <a:lnTo>
                  <a:pt x="0" y="3557588"/>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r>
              <a:rPr lang="zh-CN" altLang="en-US"/>
              <a:t>单击图标添加图片</a:t>
            </a:r>
            <a:endParaRPr lang="en-US"/>
          </a:p>
        </p:txBody>
      </p:sp>
    </p:spTree>
    <p:extLst>
      <p:ext uri="{BB962C8B-B14F-4D97-AF65-F5344CB8AC3E}">
        <p14:creationId xmlns:p14="http://schemas.microsoft.com/office/powerpoint/2010/main" val="54142417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419099"/>
            <a:ext cx="11125200" cy="463985"/>
          </a:xfrm>
          <a:prstGeom prst="rect">
            <a:avLst/>
          </a:prstGeom>
        </p:spPr>
        <p:txBody>
          <a:bodyPr vert="horz" lIns="0" tIns="0" rIns="0" bIns="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33400" y="1460500"/>
            <a:ext cx="11125200" cy="4351338"/>
          </a:xfrm>
          <a:prstGeom prst="rect">
            <a:avLst/>
          </a:prstGeom>
        </p:spPr>
        <p:txBody>
          <a:bodyPr vert="horz" lIns="0" tIns="0" rIns="0" bIns="0" rtlCol="0">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896606" y="6445229"/>
            <a:ext cx="756781" cy="187367"/>
          </a:xfrm>
          <a:prstGeom prst="rect">
            <a:avLst/>
          </a:prstGeom>
        </p:spPr>
        <p:txBody>
          <a:bodyPr vert="horz" lIns="0" tIns="0" rIns="0" bIns="0" rtlCol="0" anchor="ctr"/>
          <a:lstStyle>
            <a:lvl1pPr algn="ctr">
              <a:defRPr sz="1000">
                <a:solidFill>
                  <a:schemeClr val="bg1">
                    <a:lumMod val="50000"/>
                  </a:schemeClr>
                </a:solidFill>
              </a:defRPr>
            </a:lvl1pPr>
          </a:lstStyle>
          <a:p>
            <a:fld id="{1129104B-5A33-4A9A-94FC-10DA873DFB01}" type="datetimeFigureOut">
              <a:rPr lang="zh-CN" altLang="en-US" smtClean="0"/>
              <a:t>2023/4/11</a:t>
            </a:fld>
            <a:endParaRPr lang="zh-CN" altLang="en-US"/>
          </a:p>
        </p:txBody>
      </p:sp>
      <p:sp>
        <p:nvSpPr>
          <p:cNvPr id="5" name="Footer Placeholder 4"/>
          <p:cNvSpPr>
            <a:spLocks noGrp="1"/>
          </p:cNvSpPr>
          <p:nvPr>
            <p:ph type="ftr" sz="quarter" idx="3"/>
          </p:nvPr>
        </p:nvSpPr>
        <p:spPr>
          <a:xfrm>
            <a:off x="533399" y="6445229"/>
            <a:ext cx="9237947" cy="187367"/>
          </a:xfrm>
          <a:prstGeom prst="rect">
            <a:avLst/>
          </a:prstGeom>
        </p:spPr>
        <p:txBody>
          <a:bodyPr vert="horz" lIns="0" tIns="0" rIns="0" bIns="0" rtlCol="0" anchor="ctr"/>
          <a:lstStyle>
            <a:lvl1pPr algn="l">
              <a:defRPr sz="1000">
                <a:solidFill>
                  <a:schemeClr val="bg1">
                    <a:lumMod val="50000"/>
                  </a:schemeClr>
                </a:solidFill>
              </a:defRPr>
            </a:lvl1pPr>
          </a:lstStyle>
          <a:p>
            <a:endParaRPr lang="zh-CN" altLang="en-US"/>
          </a:p>
        </p:txBody>
      </p:sp>
      <p:sp>
        <p:nvSpPr>
          <p:cNvPr id="6" name="Slide Number Placeholder 5"/>
          <p:cNvSpPr>
            <a:spLocks noGrp="1"/>
          </p:cNvSpPr>
          <p:nvPr>
            <p:ph type="sldNum" sz="quarter" idx="4"/>
          </p:nvPr>
        </p:nvSpPr>
        <p:spPr>
          <a:xfrm>
            <a:off x="10778646" y="6445229"/>
            <a:ext cx="879953" cy="187367"/>
          </a:xfrm>
          <a:prstGeom prst="rect">
            <a:avLst/>
          </a:prstGeom>
        </p:spPr>
        <p:txBody>
          <a:bodyPr vert="horz" lIns="0" tIns="0" rIns="0" bIns="0" rtlCol="0" anchor="ctr"/>
          <a:lstStyle>
            <a:lvl1pPr algn="r">
              <a:defRPr sz="1000">
                <a:solidFill>
                  <a:schemeClr val="bg1">
                    <a:lumMod val="50000"/>
                  </a:schemeClr>
                </a:solidFill>
              </a:defRPr>
            </a:lvl1pPr>
          </a:lstStyle>
          <a:p>
            <a:fld id="{5A91C906-D059-4F3B-A5D2-F73D4D819C95}" type="slidenum">
              <a:rPr lang="zh-CN" altLang="en-US" smtClean="0"/>
              <a:t>‹#›</a:t>
            </a:fld>
            <a:endParaRPr lang="zh-CN" altLang="en-US"/>
          </a:p>
        </p:txBody>
      </p:sp>
    </p:spTree>
    <p:extLst>
      <p:ext uri="{BB962C8B-B14F-4D97-AF65-F5344CB8AC3E}">
        <p14:creationId xmlns:p14="http://schemas.microsoft.com/office/powerpoint/2010/main" val="261597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724" r:id="rId32"/>
  </p:sldLayoutIdLst>
  <mc:AlternateContent xmlns:mc="http://schemas.openxmlformats.org/markup-compatibility/2006" xmlns:p14="http://schemas.microsoft.com/office/powerpoint/2010/main">
    <mc:Choice Requires="p14">
      <p:transition/>
    </mc:Choice>
    <mc:Fallback xmlns="">
      <p:transition/>
    </mc:Fallback>
  </mc:AlternateContent>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419099"/>
            <a:ext cx="11125200" cy="463985"/>
          </a:xfrm>
          <a:prstGeom prst="rect">
            <a:avLst/>
          </a:prstGeom>
        </p:spPr>
        <p:txBody>
          <a:bodyPr vert="horz" lIns="0" tIns="0" rIns="0" bIns="0" rtlCol="0" anchor="t">
            <a:noAutofit/>
          </a:bodyPr>
          <a:lstStyle/>
          <a:p>
            <a:r>
              <a:rPr lang="en-GB" dirty="0"/>
              <a:t>Click to edit Master title style</a:t>
            </a:r>
            <a:endParaRPr lang="en-US" dirty="0"/>
          </a:p>
        </p:txBody>
      </p:sp>
      <p:sp>
        <p:nvSpPr>
          <p:cNvPr id="3" name="Text Placeholder 2"/>
          <p:cNvSpPr>
            <a:spLocks noGrp="1"/>
          </p:cNvSpPr>
          <p:nvPr>
            <p:ph type="body" idx="1"/>
          </p:nvPr>
        </p:nvSpPr>
        <p:spPr>
          <a:xfrm>
            <a:off x="533400" y="1460500"/>
            <a:ext cx="11125200" cy="4351338"/>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9896606" y="6445229"/>
            <a:ext cx="756781" cy="187367"/>
          </a:xfrm>
          <a:prstGeom prst="rect">
            <a:avLst/>
          </a:prstGeom>
        </p:spPr>
        <p:txBody>
          <a:bodyPr vert="horz" lIns="0" tIns="0" rIns="0" bIns="0" rtlCol="0" anchor="ctr"/>
          <a:lstStyle>
            <a:lvl1pPr algn="ctr">
              <a:defRPr sz="1000">
                <a:solidFill>
                  <a:schemeClr val="bg1">
                    <a:lumMod val="50000"/>
                  </a:schemeClr>
                </a:solidFill>
              </a:defRPr>
            </a:lvl1pPr>
          </a:lstStyle>
          <a:p>
            <a:fld id="{B2896C5E-20F6-5143-9F77-A8D16BC84A78}" type="datetimeFigureOut">
              <a:rPr lang="en-US" smtClean="0"/>
              <a:t>4/11/2023</a:t>
            </a:fld>
            <a:endParaRPr lang="en-US" dirty="0"/>
          </a:p>
        </p:txBody>
      </p:sp>
      <p:sp>
        <p:nvSpPr>
          <p:cNvPr id="5" name="Footer Placeholder 4"/>
          <p:cNvSpPr>
            <a:spLocks noGrp="1"/>
          </p:cNvSpPr>
          <p:nvPr>
            <p:ph type="ftr" sz="quarter" idx="3"/>
          </p:nvPr>
        </p:nvSpPr>
        <p:spPr>
          <a:xfrm>
            <a:off x="533399" y="6445229"/>
            <a:ext cx="9237947" cy="187367"/>
          </a:xfrm>
          <a:prstGeom prst="rect">
            <a:avLst/>
          </a:prstGeom>
        </p:spPr>
        <p:txBody>
          <a:bodyPr vert="horz" lIns="0" tIns="0" rIns="0" bIns="0" rtlCol="0" anchor="ctr"/>
          <a:lstStyle>
            <a:lvl1pPr algn="l">
              <a:defRPr sz="10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10778646" y="6445229"/>
            <a:ext cx="879953" cy="187367"/>
          </a:xfrm>
          <a:prstGeom prst="rect">
            <a:avLst/>
          </a:prstGeom>
        </p:spPr>
        <p:txBody>
          <a:bodyPr vert="horz" lIns="0" tIns="0" rIns="0" bIns="0" rtlCol="0" anchor="ctr"/>
          <a:lstStyle>
            <a:lvl1pPr algn="r">
              <a:defRPr sz="1000">
                <a:solidFill>
                  <a:schemeClr val="bg1">
                    <a:lumMod val="50000"/>
                  </a:schemeClr>
                </a:solidFill>
              </a:defRPr>
            </a:lvl1pPr>
          </a:lstStyle>
          <a:p>
            <a:fld id="{914EC2E2-0820-654D-85EB-EBA0A2E7E8B4}" type="slidenum">
              <a:rPr lang="en-US" smtClean="0"/>
              <a:t>‹#›</a:t>
            </a:fld>
            <a:endParaRPr lang="en-US"/>
          </a:p>
        </p:txBody>
      </p:sp>
    </p:spTree>
    <p:extLst>
      <p:ext uri="{BB962C8B-B14F-4D97-AF65-F5344CB8AC3E}">
        <p14:creationId xmlns:p14="http://schemas.microsoft.com/office/powerpoint/2010/main" val="42088699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Lst>
  <mc:AlternateContent xmlns:mc="http://schemas.openxmlformats.org/markup-compatibility/2006" xmlns:p14="http://schemas.microsoft.com/office/powerpoint/2010/main">
    <mc:Choice Requires="p14">
      <p:transition/>
    </mc:Choice>
    <mc:Fallback xmlns="">
      <p:transition/>
    </mc:Fallback>
  </mc:AlternateContent>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notesSlide" Target="../notesSlides/notesSlide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4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48.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15.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slideLayout" Target="../slideLayouts/slideLayout30.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tags" Target="../tags/tag6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3" Type="http://schemas.openxmlformats.org/officeDocument/2006/relationships/tags" Target="../tags/tag21.xml"/><Relationship Id="rId21" Type="http://schemas.openxmlformats.org/officeDocument/2006/relationships/notesSlide" Target="../notesSlides/notesSlide2.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19" Type="http://schemas.openxmlformats.org/officeDocument/2006/relationships/tags" Target="../tags/tag37.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httpbin.org/ip" TargetMode="External"/><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0" name="底纹3"/>
          <p:cNvSpPr/>
          <p:nvPr>
            <p:custDataLst>
              <p:tags r:id="rId2"/>
            </p:custDataLst>
          </p:nvPr>
        </p:nvSpPr>
        <p:spPr>
          <a:xfrm flipH="1">
            <a:off x="6940603" y="3106829"/>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b="1">
              <a:solidFill>
                <a:schemeClr val="lt1"/>
              </a:solidFill>
              <a:latin typeface="微软雅黑" panose="020B0503020204020204" pitchFamily="34" charset="-122"/>
              <a:ea typeface="微软雅黑" panose="020B0503020204020204" pitchFamily="34" charset="-122"/>
              <a:sym typeface="+mn-ea"/>
            </a:endParaRPr>
          </a:p>
        </p:txBody>
      </p:sp>
      <p:sp>
        <p:nvSpPr>
          <p:cNvPr id="21" name="!!平滑2"/>
          <p:cNvSpPr/>
          <p:nvPr>
            <p:custDataLst>
              <p:tags r:id="rId3"/>
            </p:custDataLst>
          </p:nvPr>
        </p:nvSpPr>
        <p:spPr>
          <a:xfrm rot="10800000" flipH="1">
            <a:off x="1054751" y="-1"/>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22" name="底纹1"/>
          <p:cNvSpPr/>
          <p:nvPr>
            <p:custDataLst>
              <p:tags r:id="rId4"/>
            </p:custDataLst>
          </p:nvPr>
        </p:nvSpPr>
        <p:spPr>
          <a:xfrm rot="10800000" flipH="1">
            <a:off x="8073890" y="-5"/>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sp>
        <p:nvSpPr>
          <p:cNvPr id="23" name="底纹2"/>
          <p:cNvSpPr/>
          <p:nvPr>
            <p:custDataLst>
              <p:tags r:id="rId5"/>
            </p:custDataLst>
          </p:nvPr>
        </p:nvSpPr>
        <p:spPr>
          <a:xfrm flipH="1">
            <a:off x="327793" y="5257858"/>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sp>
        <p:nvSpPr>
          <p:cNvPr id="34" name="圆"/>
          <p:cNvSpPr/>
          <p:nvPr>
            <p:custDataLst>
              <p:tags r:id="rId6"/>
            </p:custDataLst>
          </p:nvPr>
        </p:nvSpPr>
        <p:spPr>
          <a:xfrm>
            <a:off x="11137249" y="-997136"/>
            <a:ext cx="1994272" cy="1994272"/>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35" name="日期"/>
          <p:cNvSpPr txBox="1"/>
          <p:nvPr>
            <p:custDataLst>
              <p:tags r:id="rId7"/>
            </p:custDataLst>
          </p:nvPr>
        </p:nvSpPr>
        <p:spPr>
          <a:xfrm>
            <a:off x="2228850" y="4039235"/>
            <a:ext cx="5547995" cy="335915"/>
          </a:xfrm>
          <a:prstGeom prst="rect">
            <a:avLst/>
          </a:prstGeom>
          <a:noFill/>
        </p:spPr>
        <p:txBody>
          <a:bodyPr wrap="square" lIns="71755" tIns="0" rIns="71755" bIns="0" rtlCol="0" anchor="ctr">
            <a:normAutofit/>
          </a:bodyPr>
          <a:lstStyle/>
          <a:p>
            <a:pPr algn="l"/>
            <a:r>
              <a:rPr lang="en-US" sz="1200" dirty="0">
                <a:latin typeface="微软雅黑" panose="020B0503020204020204" pitchFamily="34" charset="-122"/>
                <a:ea typeface="微软雅黑" panose="020B0503020204020204" pitchFamily="34" charset="-122"/>
              </a:rPr>
              <a:t>2023/4/9 | </a:t>
            </a:r>
          </a:p>
        </p:txBody>
      </p:sp>
      <p:sp>
        <p:nvSpPr>
          <p:cNvPr id="32" name="标题"/>
          <p:cNvSpPr txBox="1"/>
          <p:nvPr>
            <p:custDataLst>
              <p:tags r:id="rId8"/>
            </p:custDataLst>
          </p:nvPr>
        </p:nvSpPr>
        <p:spPr>
          <a:xfrm>
            <a:off x="1815830" y="2921536"/>
            <a:ext cx="9721926" cy="829635"/>
          </a:xfrm>
          <a:prstGeom prst="rect">
            <a:avLst/>
          </a:prstGeom>
          <a:noFill/>
        </p:spPr>
        <p:txBody>
          <a:bodyPr wrap="square" lIns="71755" tIns="36195" rIns="71755" bIns="36195" rtlCol="0" anchor="ctr" anchorCtr="0">
            <a:normAutofit fontScale="40000" lnSpcReduction="20000"/>
          </a:bodyPr>
          <a:lstStyle/>
          <a:p>
            <a:pPr fontAlgn="ctr"/>
            <a:r>
              <a:rPr lang="en-US" altLang="zh-CN" sz="6800" b="1" dirty="0">
                <a:solidFill>
                  <a:schemeClr val="accent1"/>
                </a:solidFill>
                <a:latin typeface="微软雅黑" panose="020B0503020204020204" pitchFamily="34" charset="-122"/>
                <a:ea typeface="微软雅黑" panose="020B0503020204020204" pitchFamily="34" charset="-122"/>
                <a:sym typeface="+mn-ea"/>
              </a:rPr>
              <a:t>Construct a Navigation System using </a:t>
            </a:r>
            <a:r>
              <a:rPr lang="en-US" altLang="zh-CN" sz="6800" b="1" dirty="0" err="1">
                <a:solidFill>
                  <a:schemeClr val="accent1"/>
                </a:solidFill>
                <a:latin typeface="微软雅黑" panose="020B0503020204020204" pitchFamily="34" charset="-122"/>
                <a:ea typeface="微软雅黑" panose="020B0503020204020204" pitchFamily="34" charset="-122"/>
                <a:sym typeface="+mn-ea"/>
              </a:rPr>
              <a:t>OSMnx</a:t>
            </a:r>
            <a:r>
              <a:rPr lang="en-US" altLang="zh-CN" sz="6800" b="1" dirty="0">
                <a:solidFill>
                  <a:schemeClr val="accent1"/>
                </a:solidFill>
                <a:latin typeface="微软雅黑" panose="020B0503020204020204" pitchFamily="34" charset="-122"/>
                <a:ea typeface="微软雅黑" panose="020B0503020204020204" pitchFamily="34" charset="-122"/>
                <a:sym typeface="+mn-ea"/>
              </a:rPr>
              <a:t> API</a:t>
            </a:r>
            <a:endParaRPr lang="zh-CN" altLang="en-US" sz="6800" b="1" dirty="0">
              <a:solidFill>
                <a:schemeClr val="accent1"/>
              </a:solidFill>
              <a:latin typeface="微软雅黑" panose="020B0503020204020204" pitchFamily="34" charset="-122"/>
              <a:ea typeface="微软雅黑" panose="020B0503020204020204" pitchFamily="34" charset="-122"/>
              <a:sym typeface="+mn-ea"/>
            </a:endParaRPr>
          </a:p>
        </p:txBody>
      </p:sp>
      <p:grpSp>
        <p:nvGrpSpPr>
          <p:cNvPr id="4" name="!!平滑1"/>
          <p:cNvGrpSpPr/>
          <p:nvPr/>
        </p:nvGrpSpPr>
        <p:grpSpPr>
          <a:xfrm>
            <a:off x="1847254" y="2510917"/>
            <a:ext cx="1423670" cy="245110"/>
            <a:chOff x="3712" y="3924"/>
            <a:chExt cx="2242" cy="386"/>
          </a:xfrm>
        </p:grpSpPr>
        <p:sp>
          <p:nvSpPr>
            <p:cNvPr id="5" name="任意多边形: 形状 2"/>
            <p:cNvSpPr/>
            <p:nvPr>
              <p:custDataLst>
                <p:tags r:id="rId9"/>
              </p:custDataLst>
            </p:nvPr>
          </p:nvSpPr>
          <p:spPr>
            <a:xfrm>
              <a:off x="4198"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6" name="任意多边形: 形状 3"/>
            <p:cNvSpPr/>
            <p:nvPr>
              <p:custDataLst>
                <p:tags r:id="rId10"/>
              </p:custDataLst>
            </p:nvPr>
          </p:nvSpPr>
          <p:spPr>
            <a:xfrm>
              <a:off x="3955"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8" name="任意多边形: 形状 4"/>
            <p:cNvSpPr/>
            <p:nvPr>
              <p:custDataLst>
                <p:tags r:id="rId11"/>
              </p:custDataLst>
            </p:nvPr>
          </p:nvSpPr>
          <p:spPr>
            <a:xfrm>
              <a:off x="3712"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0" name="任意多边形: 形状 6"/>
            <p:cNvSpPr/>
            <p:nvPr>
              <p:custDataLst>
                <p:tags r:id="rId12"/>
              </p:custDataLst>
            </p:nvPr>
          </p:nvSpPr>
          <p:spPr>
            <a:xfrm>
              <a:off x="4927"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1" name="任意多边形: 形状 7"/>
            <p:cNvSpPr/>
            <p:nvPr>
              <p:custDataLst>
                <p:tags r:id="rId13"/>
              </p:custDataLst>
            </p:nvPr>
          </p:nvSpPr>
          <p:spPr>
            <a:xfrm>
              <a:off x="4684"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2" name="任意多边形: 形状 8"/>
            <p:cNvSpPr/>
            <p:nvPr>
              <p:custDataLst>
                <p:tags r:id="rId14"/>
              </p:custDataLst>
            </p:nvPr>
          </p:nvSpPr>
          <p:spPr>
            <a:xfrm>
              <a:off x="4441"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4" name="任意多边形: 形状 10"/>
            <p:cNvSpPr/>
            <p:nvPr>
              <p:custDataLst>
                <p:tags r:id="rId15"/>
              </p:custDataLst>
            </p:nvPr>
          </p:nvSpPr>
          <p:spPr>
            <a:xfrm>
              <a:off x="5656"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5" name="任意多边形: 形状 11"/>
            <p:cNvSpPr/>
            <p:nvPr>
              <p:custDataLst>
                <p:tags r:id="rId16"/>
              </p:custDataLst>
            </p:nvPr>
          </p:nvSpPr>
          <p:spPr>
            <a:xfrm>
              <a:off x="5413"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6" name="任意多边形: 形状 12"/>
            <p:cNvSpPr/>
            <p:nvPr>
              <p:custDataLst>
                <p:tags r:id="rId17"/>
              </p:custDataLst>
            </p:nvPr>
          </p:nvSpPr>
          <p:spPr>
            <a:xfrm>
              <a:off x="5170"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gr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1.30"/>
                                          </p:val>
                                        </p:tav>
                                      </p:tavLst>
                                    </p:anim>
                                    <p:anim calcmode="lin" valueType="num">
                                      <p:cBhvr>
                                        <p:cTn id="8" dur="500" fill="hold"/>
                                        <p:tgtEl>
                                          <p:spTgt spid="32"/>
                                        </p:tgtEl>
                                        <p:attrNameLst>
                                          <p:attrName>ppt_h</p:attrName>
                                        </p:attrNameLst>
                                      </p:cBhvr>
                                      <p:tavLst>
                                        <p:tav tm="0">
                                          <p:val>
                                            <p:fltVal val="0"/>
                                          </p:val>
                                        </p:tav>
                                        <p:tav tm="100000">
                                          <p:val>
                                            <p:strVal val="#ppt_h*1.30"/>
                                          </p:val>
                                        </p:tav>
                                      </p:tavLst>
                                    </p:anim>
                                    <p:animEffect transition="in" filter="fade">
                                      <p:cBhvr>
                                        <p:cTn id="9" dur="500"/>
                                        <p:tgtEl>
                                          <p:spTgt spid="32"/>
                                        </p:tgtEl>
                                      </p:cBhvr>
                                    </p:animEffect>
                                    <p:anim to="" calcmode="lin" valueType="num">
                                      <p:cBhvr>
                                        <p:cTn id="10" dur="500" fill="hold">
                                          <p:stCondLst>
                                            <p:cond delay="0"/>
                                          </p:stCondLst>
                                        </p:cTn>
                                        <p:tgtEl>
                                          <p:spTgt spid="32"/>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2"/>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500" fill="hold"/>
                                        <p:tgtEl>
                                          <p:spTgt spid="32"/>
                                        </p:tgtEl>
                                        <p:attrNameLst>
                                          <p:attrName>ppt_w</p:attrName>
                                        </p:attrNameLst>
                                      </p:cBhvr>
                                      <p:tavLst>
                                        <p:tav tm="0">
                                          <p:val>
                                            <p:strVal val="#ppt_w*1.30"/>
                                          </p:val>
                                        </p:tav>
                                        <p:tav tm="100000">
                                          <p:val>
                                            <p:strVal val="#ppt_w"/>
                                          </p:val>
                                        </p:tav>
                                      </p:tavLst>
                                    </p:anim>
                                    <p:anim calcmode="lin" valueType="num">
                                      <p:cBhvr>
                                        <p:cTn id="17" dur="500" fill="hold"/>
                                        <p:tgtEl>
                                          <p:spTgt spid="32"/>
                                        </p:tgtEl>
                                        <p:attrNameLst>
                                          <p:attrName>ppt_h</p:attrName>
                                        </p:attrNameLst>
                                      </p:cBhvr>
                                      <p:tavLst>
                                        <p:tav tm="0">
                                          <p:val>
                                            <p:strVal val="#ppt_h*1.30"/>
                                          </p:val>
                                        </p:tav>
                                        <p:tav tm="100000">
                                          <p:val>
                                            <p:strVal val="#ppt_h"/>
                                          </p:val>
                                        </p:tav>
                                      </p:tavLst>
                                    </p:anim>
                                    <p:animEffect transition="in" filter="fade">
                                      <p:cBhvr>
                                        <p:cTn id="18" dur="500"/>
                                        <p:tgtEl>
                                          <p:spTgt spid="32"/>
                                        </p:tgtEl>
                                      </p:cBhvr>
                                    </p:animEffect>
                                    <p:anim to="" calcmode="lin" valueType="num">
                                      <p:cBhvr>
                                        <p:cTn id="19" dur="500" fill="hold">
                                          <p:stCondLst>
                                            <p:cond delay="0"/>
                                          </p:stCondLst>
                                        </p:cTn>
                                        <p:tgtEl>
                                          <p:spTgt spid="32"/>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2"/>
                                        </p:tgtEl>
                                        <p:attrNameLst>
                                          <p:attrName>ppt_y</p:attrName>
                                        </p:attrNameLst>
                                      </p:cBhvr>
                                      <p:tavLst>
                                        <p:tav tm="0">
                                          <p:val>
                                            <p:strVal val="0.5"/>
                                          </p:val>
                                        </p:tav>
                                        <p:tav tm="100000">
                                          <p:val>
                                            <p:strVal val="#ppt_y"/>
                                          </p:val>
                                        </p:tav>
                                      </p:tavLst>
                                    </p:anim>
                                  </p:childTnLst>
                                </p:cTn>
                              </p:par>
                            </p:childTnLst>
                          </p:cTn>
                        </p:par>
                        <p:par>
                          <p:cTn id="21" fill="hold">
                            <p:stCondLst>
                              <p:cond delay="500"/>
                            </p:stCondLst>
                            <p:childTnLst>
                              <p:par>
                                <p:cTn id="22" presetID="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to="" calcmode="lin" valueType="num">
                                      <p:cBhvr>
                                        <p:cTn id="24" dur="500" fill="hold">
                                          <p:stCondLst>
                                            <p:cond delay="0"/>
                                          </p:stCondLst>
                                        </p:cTn>
                                        <p:tgtEl>
                                          <p:spTgt spid="2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5" dur="500" fill="hold">
                                          <p:stCondLst>
                                            <p:cond delay="0"/>
                                          </p:stCondLst>
                                        </p:cTn>
                                        <p:tgtEl>
                                          <p:spTgt spid="2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6" dur="500" fill="hold">
                                          <p:stCondLst>
                                            <p:cond delay="0"/>
                                          </p:stCondLst>
                                        </p:cTn>
                                        <p:tgtEl>
                                          <p:spTgt spid="20"/>
                                        </p:tgtEl>
                                        <p:attrNameLst>
                                          <p:attrName>style.opacity</p:attrName>
                                        </p:attrNameLst>
                                      </p:cBhvr>
                                      <p:tavLst>
                                        <p:tav tm="0">
                                          <p:val>
                                            <p:strVal val="0"/>
                                          </p:val>
                                        </p:tav>
                                        <p:tav tm="100000">
                                          <p:val>
                                            <p:strVal val="1"/>
                                          </p:val>
                                        </p:tav>
                                      </p:tavLst>
                                    </p:anim>
                                  </p:childTnLst>
                                </p:cTn>
                              </p:par>
                              <p:par>
                                <p:cTn id="27" presetID="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to="" calcmode="lin" valueType="num">
                                      <p:cBhvr>
                                        <p:cTn id="29" dur="500" fill="hold">
                                          <p:stCondLst>
                                            <p:cond delay="0"/>
                                          </p:stCondLst>
                                        </p:cTn>
                                        <p:tgtEl>
                                          <p:spTgt spid="2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0" dur="500" fill="hold">
                                          <p:stCondLst>
                                            <p:cond delay="0"/>
                                          </p:stCondLst>
                                        </p:cTn>
                                        <p:tgtEl>
                                          <p:spTgt spid="2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1" dur="500" fill="hold">
                                          <p:stCondLst>
                                            <p:cond delay="0"/>
                                          </p:stCondLst>
                                        </p:cTn>
                                        <p:tgtEl>
                                          <p:spTgt spid="21"/>
                                        </p:tgtEl>
                                        <p:attrNameLst>
                                          <p:attrName>style.opacity</p:attrName>
                                        </p:attrNameLst>
                                      </p:cBhvr>
                                      <p:tavLst>
                                        <p:tav tm="0">
                                          <p:val>
                                            <p:strVal val="0"/>
                                          </p:val>
                                        </p:tav>
                                        <p:tav tm="100000">
                                          <p:val>
                                            <p:strVal val="1"/>
                                          </p:val>
                                        </p:tav>
                                      </p:tavLst>
                                    </p:anim>
                                  </p:childTnLst>
                                </p:cTn>
                              </p:par>
                              <p:par>
                                <p:cTn id="32" presetID="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to="" calcmode="lin" valueType="num">
                                      <p:cBhvr>
                                        <p:cTn id="34" dur="500" fill="hold">
                                          <p:stCondLst>
                                            <p:cond delay="0"/>
                                          </p:stCondLst>
                                        </p:cTn>
                                        <p:tgtEl>
                                          <p:spTgt spid="2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5" dur="500" fill="hold">
                                          <p:stCondLst>
                                            <p:cond delay="0"/>
                                          </p:stCondLst>
                                        </p:cTn>
                                        <p:tgtEl>
                                          <p:spTgt spid="2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6" dur="500" fill="hold">
                                          <p:stCondLst>
                                            <p:cond delay="0"/>
                                          </p:stCondLst>
                                        </p:cTn>
                                        <p:tgtEl>
                                          <p:spTgt spid="22"/>
                                        </p:tgtEl>
                                        <p:attrNameLst>
                                          <p:attrName>style.opacity</p:attrName>
                                        </p:attrNameLst>
                                      </p:cBhvr>
                                      <p:tavLst>
                                        <p:tav tm="0">
                                          <p:val>
                                            <p:strVal val="0"/>
                                          </p:val>
                                        </p:tav>
                                        <p:tav tm="100000">
                                          <p:val>
                                            <p:strVal val="1"/>
                                          </p:val>
                                        </p:tav>
                                      </p:tavLst>
                                    </p:anim>
                                  </p:childTnLst>
                                </p:cTn>
                              </p:par>
                              <p:par>
                                <p:cTn id="37" presetID="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to="" calcmode="lin" valueType="num">
                                      <p:cBhvr>
                                        <p:cTn id="39" dur="500" fill="hold">
                                          <p:stCondLst>
                                            <p:cond delay="0"/>
                                          </p:stCondLst>
                                        </p:cTn>
                                        <p:tgtEl>
                                          <p:spTgt spid="2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0" dur="500" fill="hold">
                                          <p:stCondLst>
                                            <p:cond delay="0"/>
                                          </p:stCondLst>
                                        </p:cTn>
                                        <p:tgtEl>
                                          <p:spTgt spid="2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1" dur="500" fill="hold">
                                          <p:stCondLst>
                                            <p:cond delay="0"/>
                                          </p:stCondLst>
                                        </p:cTn>
                                        <p:tgtEl>
                                          <p:spTgt spid="23"/>
                                        </p:tgtEl>
                                        <p:attrNameLst>
                                          <p:attrName>style.opacity</p:attrName>
                                        </p:attrNameLst>
                                      </p:cBhvr>
                                      <p:tavLst>
                                        <p:tav tm="0">
                                          <p:val>
                                            <p:strVal val="0"/>
                                          </p:val>
                                        </p:tav>
                                        <p:tav tm="100000">
                                          <p:val>
                                            <p:strVal val="1"/>
                                          </p:val>
                                        </p:tav>
                                      </p:tavLst>
                                    </p:anim>
                                  </p:childTnLst>
                                </p:cTn>
                              </p:par>
                              <p:par>
                                <p:cTn id="42" presetID="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 to="" calcmode="lin" valueType="num">
                                      <p:cBhvr>
                                        <p:cTn id="44" dur="500" fill="hold">
                                          <p:stCondLst>
                                            <p:cond delay="0"/>
                                          </p:stCondLst>
                                        </p:cTn>
                                        <p:tgtEl>
                                          <p:spTgt spid="3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5" dur="500" fill="hold">
                                          <p:stCondLst>
                                            <p:cond delay="0"/>
                                          </p:stCondLst>
                                        </p:cTn>
                                        <p:tgtEl>
                                          <p:spTgt spid="3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6" dur="500" fill="hold">
                                          <p:stCondLst>
                                            <p:cond delay="0"/>
                                          </p:stCondLst>
                                        </p:cTn>
                                        <p:tgtEl>
                                          <p:spTgt spid="34"/>
                                        </p:tgtEl>
                                        <p:attrNameLst>
                                          <p:attrName>style.opacity</p:attrName>
                                        </p:attrNameLst>
                                      </p:cBhvr>
                                      <p:tavLst>
                                        <p:tav tm="0">
                                          <p:val>
                                            <p:strVal val="0"/>
                                          </p:val>
                                        </p:tav>
                                        <p:tav tm="100000">
                                          <p:val>
                                            <p:strVal val="1"/>
                                          </p:val>
                                        </p:tav>
                                      </p:tavLst>
                                    </p:anim>
                                  </p:childTnLst>
                                </p:cTn>
                              </p:par>
                              <p:par>
                                <p:cTn id="47" presetID="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 to="" calcmode="lin" valueType="num">
                                      <p:cBhvr>
                                        <p:cTn id="49" dur="500" fill="hold">
                                          <p:stCondLst>
                                            <p:cond delay="0"/>
                                          </p:stCondLst>
                                        </p:cTn>
                                        <p:tgtEl>
                                          <p:spTgt spid="3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0" dur="500" fill="hold">
                                          <p:stCondLst>
                                            <p:cond delay="0"/>
                                          </p:stCondLst>
                                        </p:cTn>
                                        <p:tgtEl>
                                          <p:spTgt spid="3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1" dur="500" fill="hold">
                                          <p:stCondLst>
                                            <p:cond delay="0"/>
                                          </p:stCondLst>
                                        </p:cTn>
                                        <p:tgtEl>
                                          <p:spTgt spid="35"/>
                                        </p:tgtEl>
                                        <p:attrNameLst>
                                          <p:attrName>style.opacity</p:attrName>
                                        </p:attrNameLst>
                                      </p:cBhvr>
                                      <p:tavLst>
                                        <p:tav tm="0">
                                          <p:val>
                                            <p:strVal val="0"/>
                                          </p:val>
                                        </p:tav>
                                        <p:tav tm="100000">
                                          <p:val>
                                            <p:strVal val="1"/>
                                          </p:val>
                                        </p:tav>
                                      </p:tavLst>
                                    </p:anim>
                                  </p:childTnLst>
                                </p:cTn>
                              </p:par>
                              <p:par>
                                <p:cTn id="52" presetID="0" presetClass="entr" presetSubtype="0"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 to="" calcmode="lin" valueType="num">
                                      <p:cBhvr>
                                        <p:cTn id="54"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5"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6" dur="500" fill="hold">
                                          <p:stCondLst>
                                            <p:cond delay="0"/>
                                          </p:stCondLst>
                                        </p:cTn>
                                        <p:tgtEl>
                                          <p:spTgt spid="4"/>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4" grpId="0" animBg="1"/>
      <p:bldP spid="35" grpId="0"/>
      <p:bldP spid="32" grpId="0"/>
      <p:bldP spid="3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430176" y="464509"/>
            <a:ext cx="3915234" cy="459997"/>
          </a:xfrm>
          <a:prstGeom prst="rect">
            <a:avLst/>
          </a:prstGeom>
          <a:noFill/>
        </p:spPr>
        <p:txBody>
          <a:bodyPr wrap="square" lIns="71755" tIns="36195" rIns="71755" bIns="36195" rtlCol="0" anchor="ctr" anchorCtr="0">
            <a:normAutofit fontScale="55000" lnSpcReduction="200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Public transport (railway)</a:t>
            </a:r>
            <a:endParaRPr lang="en-US" sz="4000" b="1" dirty="0">
              <a:solidFill>
                <a:schemeClr val="accent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4F21681-C1A8-E54E-47ED-4AA11A005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239" y="1246816"/>
            <a:ext cx="8887140" cy="5319353"/>
          </a:xfrm>
          <a:prstGeom prst="rect">
            <a:avLst/>
          </a:prstGeom>
        </p:spPr>
      </p:pic>
    </p:spTree>
    <p:extLst>
      <p:ext uri="{BB962C8B-B14F-4D97-AF65-F5344CB8AC3E}">
        <p14:creationId xmlns:p14="http://schemas.microsoft.com/office/powerpoint/2010/main" val="385583944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430176" y="464509"/>
            <a:ext cx="3915234" cy="459997"/>
          </a:xfrm>
          <a:prstGeom prst="rect">
            <a:avLst/>
          </a:prstGeom>
          <a:noFill/>
        </p:spPr>
        <p:txBody>
          <a:bodyPr wrap="square" lIns="71755" tIns="36195" rIns="71755" bIns="36195" rtlCol="0" anchor="ctr" anchorCtr="0">
            <a:normAutofit fontScale="55000" lnSpcReduction="200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Public transport (railway)</a:t>
            </a:r>
            <a:endParaRPr lang="en-US" sz="40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597C3A7-EC8D-68BC-94A6-06AE805DB670}"/>
              </a:ext>
            </a:extLst>
          </p:cNvPr>
          <p:cNvSpPr txBox="1"/>
          <p:nvPr/>
        </p:nvSpPr>
        <p:spPr>
          <a:xfrm>
            <a:off x="804152" y="1070000"/>
            <a:ext cx="9833367" cy="369332"/>
          </a:xfrm>
          <a:prstGeom prst="rect">
            <a:avLst/>
          </a:prstGeom>
          <a:noFill/>
        </p:spPr>
        <p:txBody>
          <a:bodyPr wrap="square">
            <a:spAutoFit/>
          </a:bodyPr>
          <a:lstStyle/>
          <a:p>
            <a:r>
              <a:rPr lang="en-US" altLang="zh-CN" dirty="0" err="1"/>
              <a:t>Weekness</a:t>
            </a:r>
            <a:r>
              <a:rPr lang="en-US" altLang="zh-CN" dirty="0"/>
              <a:t>: some locations that are not railway stations also have dense nodes </a:t>
            </a:r>
            <a:endParaRPr lang="zh-CN" altLang="en-US" dirty="0"/>
          </a:p>
        </p:txBody>
      </p:sp>
      <p:pic>
        <p:nvPicPr>
          <p:cNvPr id="5" name="图片 4">
            <a:extLst>
              <a:ext uri="{FF2B5EF4-FFF2-40B4-BE49-F238E27FC236}">
                <a16:creationId xmlns:a16="http://schemas.microsoft.com/office/drawing/2014/main" id="{80A2BF4E-CC9B-C75C-5E63-7B0F419CB52B}"/>
              </a:ext>
            </a:extLst>
          </p:cNvPr>
          <p:cNvPicPr>
            <a:picLocks noChangeAspect="1"/>
          </p:cNvPicPr>
          <p:nvPr/>
        </p:nvPicPr>
        <p:blipFill>
          <a:blip r:embed="rId3"/>
          <a:stretch>
            <a:fillRect/>
          </a:stretch>
        </p:blipFill>
        <p:spPr>
          <a:xfrm>
            <a:off x="2387793" y="1786889"/>
            <a:ext cx="6193475" cy="4042873"/>
          </a:xfrm>
          <a:prstGeom prst="rect">
            <a:avLst/>
          </a:prstGeom>
        </p:spPr>
      </p:pic>
      <p:sp>
        <p:nvSpPr>
          <p:cNvPr id="7" name="文本框 6">
            <a:extLst>
              <a:ext uri="{FF2B5EF4-FFF2-40B4-BE49-F238E27FC236}">
                <a16:creationId xmlns:a16="http://schemas.microsoft.com/office/drawing/2014/main" id="{80BFF2B8-8E57-D72B-6368-20E97F43BEFE}"/>
              </a:ext>
            </a:extLst>
          </p:cNvPr>
          <p:cNvSpPr txBox="1"/>
          <p:nvPr/>
        </p:nvSpPr>
        <p:spPr>
          <a:xfrm>
            <a:off x="3525520" y="6177319"/>
            <a:ext cx="6096000" cy="369332"/>
          </a:xfrm>
          <a:prstGeom prst="rect">
            <a:avLst/>
          </a:prstGeom>
          <a:noFill/>
        </p:spPr>
        <p:txBody>
          <a:bodyPr wrap="square">
            <a:spAutoFit/>
          </a:bodyPr>
          <a:lstStyle/>
          <a:p>
            <a:r>
              <a:rPr lang="en-US" altLang="zh-CN" dirty="0"/>
              <a:t>Shenzhen North bullet train Station</a:t>
            </a:r>
            <a:endParaRPr lang="zh-CN" altLang="en-US" dirty="0"/>
          </a:p>
        </p:txBody>
      </p:sp>
    </p:spTree>
    <p:extLst>
      <p:ext uri="{BB962C8B-B14F-4D97-AF65-F5344CB8AC3E}">
        <p14:creationId xmlns:p14="http://schemas.microsoft.com/office/powerpoint/2010/main" val="375685445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430176" y="464510"/>
            <a:ext cx="3826864" cy="375828"/>
          </a:xfrm>
          <a:prstGeom prst="rect">
            <a:avLst/>
          </a:prstGeom>
          <a:noFill/>
        </p:spPr>
        <p:txBody>
          <a:bodyPr wrap="square" lIns="71755" tIns="36195" rIns="71755" bIns="36195" rtlCol="0" anchor="ctr" anchorCtr="0">
            <a:normAutofit fontScale="55000" lnSpcReduction="200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Avoid congestion</a:t>
            </a:r>
            <a:endParaRPr lang="en-US" sz="40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597C3A7-EC8D-68BC-94A6-06AE805DB670}"/>
              </a:ext>
            </a:extLst>
          </p:cNvPr>
          <p:cNvSpPr txBox="1"/>
          <p:nvPr/>
        </p:nvSpPr>
        <p:spPr>
          <a:xfrm>
            <a:off x="804153" y="1056452"/>
            <a:ext cx="6096000" cy="369332"/>
          </a:xfrm>
          <a:prstGeom prst="rect">
            <a:avLst/>
          </a:prstGeom>
          <a:noFill/>
        </p:spPr>
        <p:txBody>
          <a:bodyPr wrap="square">
            <a:spAutoFit/>
          </a:bodyPr>
          <a:lstStyle/>
          <a:p>
            <a:r>
              <a:rPr lang="en-US" altLang="zh-CN" dirty="0"/>
              <a:t>There is no real-time traffic flow information</a:t>
            </a:r>
            <a:endParaRPr lang="zh-CN" altLang="en-US" dirty="0"/>
          </a:p>
        </p:txBody>
      </p:sp>
      <p:sp>
        <p:nvSpPr>
          <p:cNvPr id="12" name="文本框 11">
            <a:extLst>
              <a:ext uri="{FF2B5EF4-FFF2-40B4-BE49-F238E27FC236}">
                <a16:creationId xmlns:a16="http://schemas.microsoft.com/office/drawing/2014/main" id="{F0DE3FAD-24E9-74A8-5786-17ECB363D3DB}"/>
              </a:ext>
            </a:extLst>
          </p:cNvPr>
          <p:cNvSpPr txBox="1"/>
          <p:nvPr/>
        </p:nvSpPr>
        <p:spPr>
          <a:xfrm>
            <a:off x="804152" y="1516572"/>
            <a:ext cx="8329687" cy="923330"/>
          </a:xfrm>
          <a:prstGeom prst="rect">
            <a:avLst/>
          </a:prstGeom>
          <a:noFill/>
        </p:spPr>
        <p:txBody>
          <a:bodyPr wrap="square">
            <a:spAutoFit/>
          </a:bodyPr>
          <a:lstStyle/>
          <a:p>
            <a:r>
              <a:rPr lang="en-US" altLang="zh-CN" dirty="0"/>
              <a:t>How do you measure congestion?</a:t>
            </a:r>
          </a:p>
          <a:p>
            <a:endParaRPr lang="en-US" altLang="zh-CN" dirty="0"/>
          </a:p>
          <a:p>
            <a:r>
              <a:rPr lang="en-US" altLang="zh-CN" dirty="0"/>
              <a:t>the more centered the road, the greater the probability of causing congestion</a:t>
            </a:r>
            <a:endParaRPr lang="zh-CN" altLang="en-US" dirty="0"/>
          </a:p>
        </p:txBody>
      </p:sp>
      <p:pic>
        <p:nvPicPr>
          <p:cNvPr id="5" name="图片 4">
            <a:extLst>
              <a:ext uri="{FF2B5EF4-FFF2-40B4-BE49-F238E27FC236}">
                <a16:creationId xmlns:a16="http://schemas.microsoft.com/office/drawing/2014/main" id="{28BE3E00-8F81-5B4C-BB76-34A929A41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880" y="2708239"/>
            <a:ext cx="3036273" cy="3685247"/>
          </a:xfrm>
          <a:prstGeom prst="rect">
            <a:avLst/>
          </a:prstGeom>
        </p:spPr>
      </p:pic>
      <p:pic>
        <p:nvPicPr>
          <p:cNvPr id="9" name="图片 8">
            <a:extLst>
              <a:ext uri="{FF2B5EF4-FFF2-40B4-BE49-F238E27FC236}">
                <a16:creationId xmlns:a16="http://schemas.microsoft.com/office/drawing/2014/main" id="{7BBA6085-84C7-5A2A-98BF-1B4AFAEF8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747" y="2708240"/>
            <a:ext cx="3036273" cy="3685247"/>
          </a:xfrm>
          <a:prstGeom prst="rect">
            <a:avLst/>
          </a:prstGeom>
        </p:spPr>
      </p:pic>
      <p:sp>
        <p:nvSpPr>
          <p:cNvPr id="11" name="文本框 10">
            <a:extLst>
              <a:ext uri="{FF2B5EF4-FFF2-40B4-BE49-F238E27FC236}">
                <a16:creationId xmlns:a16="http://schemas.microsoft.com/office/drawing/2014/main" id="{99A3CE29-77B0-0E80-B8A2-72DBA2E7986F}"/>
              </a:ext>
            </a:extLst>
          </p:cNvPr>
          <p:cNvSpPr txBox="1"/>
          <p:nvPr/>
        </p:nvSpPr>
        <p:spPr>
          <a:xfrm>
            <a:off x="7335520" y="6393486"/>
            <a:ext cx="6096000" cy="369332"/>
          </a:xfrm>
          <a:prstGeom prst="rect">
            <a:avLst/>
          </a:prstGeom>
          <a:noFill/>
        </p:spPr>
        <p:txBody>
          <a:bodyPr wrap="square">
            <a:spAutoFit/>
          </a:bodyPr>
          <a:lstStyle/>
          <a:p>
            <a:r>
              <a:rPr lang="en-US" altLang="zh-CN" dirty="0"/>
              <a:t>Centrality &gt; 0.027</a:t>
            </a:r>
            <a:endParaRPr lang="zh-CN" altLang="en-US" dirty="0"/>
          </a:p>
        </p:txBody>
      </p:sp>
      <p:pic>
        <p:nvPicPr>
          <p:cNvPr id="4" name="图片 3">
            <a:extLst>
              <a:ext uri="{FF2B5EF4-FFF2-40B4-BE49-F238E27FC236}">
                <a16:creationId xmlns:a16="http://schemas.microsoft.com/office/drawing/2014/main" id="{6F2481AF-FE29-C9A9-8FB8-9DDB21D5B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8106" y="2708239"/>
            <a:ext cx="3036273" cy="3685247"/>
          </a:xfrm>
          <a:prstGeom prst="rect">
            <a:avLst/>
          </a:prstGeom>
        </p:spPr>
      </p:pic>
      <p:sp>
        <p:nvSpPr>
          <p:cNvPr id="6" name="文本框 5">
            <a:extLst>
              <a:ext uri="{FF2B5EF4-FFF2-40B4-BE49-F238E27FC236}">
                <a16:creationId xmlns:a16="http://schemas.microsoft.com/office/drawing/2014/main" id="{558307F3-0234-8135-D524-743C314B7DF3}"/>
              </a:ext>
            </a:extLst>
          </p:cNvPr>
          <p:cNvSpPr txBox="1"/>
          <p:nvPr/>
        </p:nvSpPr>
        <p:spPr>
          <a:xfrm>
            <a:off x="4257040" y="6393486"/>
            <a:ext cx="6096000" cy="369332"/>
          </a:xfrm>
          <a:prstGeom prst="rect">
            <a:avLst/>
          </a:prstGeom>
          <a:noFill/>
        </p:spPr>
        <p:txBody>
          <a:bodyPr wrap="square">
            <a:spAutoFit/>
          </a:bodyPr>
          <a:lstStyle/>
          <a:p>
            <a:r>
              <a:rPr lang="en-US" altLang="zh-CN" dirty="0"/>
              <a:t>Centrality &gt; 0.03</a:t>
            </a:r>
            <a:endParaRPr lang="zh-CN" altLang="en-US" dirty="0"/>
          </a:p>
        </p:txBody>
      </p:sp>
    </p:spTree>
    <p:extLst>
      <p:ext uri="{BB962C8B-B14F-4D97-AF65-F5344CB8AC3E}">
        <p14:creationId xmlns:p14="http://schemas.microsoft.com/office/powerpoint/2010/main" val="370583828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430176" y="464509"/>
            <a:ext cx="4345024" cy="835971"/>
          </a:xfrm>
          <a:prstGeom prst="rect">
            <a:avLst/>
          </a:prstGeom>
          <a:noFill/>
        </p:spPr>
        <p:txBody>
          <a:bodyPr wrap="square" lIns="71755" tIns="36195" rIns="71755" bIns="36195" rtlCol="0" anchor="ctr" anchorCtr="0">
            <a:normAutofit fontScale="925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Avoid congestion</a:t>
            </a:r>
          </a:p>
        </p:txBody>
      </p:sp>
      <p:pic>
        <p:nvPicPr>
          <p:cNvPr id="4" name="图片 3">
            <a:extLst>
              <a:ext uri="{FF2B5EF4-FFF2-40B4-BE49-F238E27FC236}">
                <a16:creationId xmlns:a16="http://schemas.microsoft.com/office/drawing/2014/main" id="{EB495AD7-0C0E-3856-DEC0-F75235CE8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3005" y="1739641"/>
            <a:ext cx="3795995" cy="4607352"/>
          </a:xfrm>
          <a:prstGeom prst="rect">
            <a:avLst/>
          </a:prstGeom>
        </p:spPr>
      </p:pic>
      <p:pic>
        <p:nvPicPr>
          <p:cNvPr id="9" name="图片 8">
            <a:extLst>
              <a:ext uri="{FF2B5EF4-FFF2-40B4-BE49-F238E27FC236}">
                <a16:creationId xmlns:a16="http://schemas.microsoft.com/office/drawing/2014/main" id="{FE407D3D-83C1-E84A-A686-6DF248BF4C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183" y="1739640"/>
            <a:ext cx="3701819" cy="4607353"/>
          </a:xfrm>
          <a:prstGeom prst="rect">
            <a:avLst/>
          </a:prstGeom>
        </p:spPr>
      </p:pic>
      <p:pic>
        <p:nvPicPr>
          <p:cNvPr id="11" name="图片 10">
            <a:extLst>
              <a:ext uri="{FF2B5EF4-FFF2-40B4-BE49-F238E27FC236}">
                <a16:creationId xmlns:a16="http://schemas.microsoft.com/office/drawing/2014/main" id="{8554E75E-5DC1-AD51-A0DE-4A95A1AA3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4824" y="1836965"/>
            <a:ext cx="3465998" cy="4412702"/>
          </a:xfrm>
          <a:prstGeom prst="rect">
            <a:avLst/>
          </a:prstGeom>
        </p:spPr>
      </p:pic>
    </p:spTree>
    <p:extLst>
      <p:ext uri="{BB962C8B-B14F-4D97-AF65-F5344CB8AC3E}">
        <p14:creationId xmlns:p14="http://schemas.microsoft.com/office/powerpoint/2010/main" val="354454195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623216" y="525469"/>
            <a:ext cx="4141824" cy="703891"/>
          </a:xfrm>
          <a:prstGeom prst="rect">
            <a:avLst/>
          </a:prstGeom>
          <a:noFill/>
        </p:spPr>
        <p:txBody>
          <a:bodyPr wrap="square" lIns="71755" tIns="36195" rIns="71755" bIns="36195" rtlCol="0" anchor="ctr" anchorCtr="0">
            <a:normAutofit fontScale="77500" lnSpcReduction="200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Deviation detection</a:t>
            </a:r>
            <a:endParaRPr lang="en-US" sz="40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597C3A7-EC8D-68BC-94A6-06AE805DB670}"/>
              </a:ext>
            </a:extLst>
          </p:cNvPr>
          <p:cNvSpPr txBox="1"/>
          <p:nvPr/>
        </p:nvSpPr>
        <p:spPr>
          <a:xfrm>
            <a:off x="1057396" y="1384960"/>
            <a:ext cx="10077208" cy="3724096"/>
          </a:xfrm>
          <a:prstGeom prst="rect">
            <a:avLst/>
          </a:prstGeom>
          <a:noFill/>
        </p:spPr>
        <p:txBody>
          <a:bodyPr wrap="square">
            <a:spAutoFit/>
          </a:bodyPr>
          <a:lstStyle/>
          <a:p>
            <a:r>
              <a:rPr lang="en-US" altLang="zh-CN" sz="2400" dirty="0"/>
              <a:t>Determine the local location every 5 seconds</a:t>
            </a:r>
          </a:p>
          <a:p>
            <a:endParaRPr lang="en-US" altLang="zh-CN" sz="2400" dirty="0"/>
          </a:p>
          <a:p>
            <a:pPr marL="457200" indent="-457200">
              <a:buAutoNum type="arabicPeriod"/>
            </a:pPr>
            <a:r>
              <a:rPr lang="en-US" altLang="zh-CN" sz="2400" dirty="0"/>
              <a:t>Plan a new path to see if it is a subset of the original path</a:t>
            </a:r>
          </a:p>
          <a:p>
            <a:pPr marL="457200" indent="-457200">
              <a:buAutoNum type="arabicPeriod"/>
            </a:pPr>
            <a:endParaRPr lang="en-US" altLang="zh-CN" sz="2400" dirty="0"/>
          </a:p>
          <a:p>
            <a:pPr marL="457200" indent="-457200">
              <a:buAutoNum type="arabicPeriod"/>
            </a:pPr>
            <a:r>
              <a:rPr lang="en-US" altLang="zh-CN" sz="2400" dirty="0"/>
              <a:t>Calculate the shortest distance from the current position to the path</a:t>
            </a:r>
          </a:p>
          <a:p>
            <a:r>
              <a:rPr lang="en-US" altLang="zh-CN" sz="2400" dirty="0"/>
              <a:t>	</a:t>
            </a:r>
            <a:endParaRPr lang="en-US" altLang="zh-CN" sz="2000" i="1" dirty="0"/>
          </a:p>
          <a:p>
            <a:r>
              <a:rPr lang="en-US" altLang="zh-CN" sz="2000" i="1" dirty="0"/>
              <a:t>	</a:t>
            </a:r>
            <a:r>
              <a:rPr lang="en-US" altLang="zh-CN" sz="2000" i="1" dirty="0" err="1"/>
              <a:t>line_segment_point_distance</a:t>
            </a:r>
            <a:r>
              <a:rPr lang="en-US" altLang="zh-CN" sz="2000" i="1" dirty="0"/>
              <a:t>()</a:t>
            </a:r>
          </a:p>
          <a:p>
            <a:endParaRPr lang="en-US" altLang="zh-CN" sz="2400" dirty="0"/>
          </a:p>
          <a:p>
            <a:endParaRPr lang="en-US" altLang="zh-CN" sz="2400" dirty="0"/>
          </a:p>
          <a:p>
            <a:endParaRPr lang="zh-CN" altLang="en-US" sz="2400" dirty="0"/>
          </a:p>
        </p:txBody>
      </p:sp>
    </p:spTree>
    <p:extLst>
      <p:ext uri="{BB962C8B-B14F-4D97-AF65-F5344CB8AC3E}">
        <p14:creationId xmlns:p14="http://schemas.microsoft.com/office/powerpoint/2010/main" val="168461314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lumMod val="100000"/>
          </a:schemeClr>
        </a:solidFill>
        <a:effectLst/>
      </p:bgPr>
    </p:bg>
    <p:spTree>
      <p:nvGrpSpPr>
        <p:cNvPr id="1" name=""/>
        <p:cNvGrpSpPr/>
        <p:nvPr/>
      </p:nvGrpSpPr>
      <p:grpSpPr>
        <a:xfrm>
          <a:off x="0" y="0"/>
          <a:ext cx="0" cy="0"/>
          <a:chOff x="0" y="0"/>
          <a:chExt cx="0" cy="0"/>
        </a:xfrm>
      </p:grpSpPr>
      <p:sp>
        <p:nvSpPr>
          <p:cNvPr id="3" name="!!平滑5"/>
          <p:cNvSpPr/>
          <p:nvPr>
            <p:custDataLst>
              <p:tags r:id="rId2"/>
            </p:custDataLst>
          </p:nvPr>
        </p:nvSpPr>
        <p:spPr>
          <a:xfrm>
            <a:off x="0" y="0"/>
            <a:ext cx="2804160" cy="2804160"/>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4" name="Rectangle 3"/>
          <p:cNvSpPr/>
          <p:nvPr>
            <p:custDataLst>
              <p:tags r:id="rId3"/>
            </p:custDataLst>
          </p:nvPr>
        </p:nvSpPr>
        <p:spPr>
          <a:xfrm>
            <a:off x="4185216" y="0"/>
            <a:ext cx="800678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5" name="标题"/>
          <p:cNvSpPr txBox="1"/>
          <p:nvPr>
            <p:custDataLst>
              <p:tags r:id="rId4"/>
            </p:custDataLst>
          </p:nvPr>
        </p:nvSpPr>
        <p:spPr>
          <a:xfrm>
            <a:off x="5404261" y="2837154"/>
            <a:ext cx="4793034" cy="687703"/>
          </a:xfrm>
          <a:prstGeom prst="rect">
            <a:avLst/>
          </a:prstGeom>
          <a:noFill/>
        </p:spPr>
        <p:txBody>
          <a:bodyPr wrap="square" lIns="71755" tIns="36195" rIns="71755" bIns="36195" rtlCol="0" anchor="b">
            <a:normAutofit fontScale="87500" lnSpcReduction="10000"/>
          </a:bodyPr>
          <a:lstStyle/>
          <a:p>
            <a:pPr indent="0" fontAlgn="auto">
              <a:lnSpc>
                <a:spcPct val="100000"/>
              </a:lnSpc>
            </a:pPr>
            <a:r>
              <a:rPr lang="en-US" sz="4800" b="1">
                <a:solidFill>
                  <a:schemeClr val="bg1"/>
                </a:solidFill>
                <a:latin typeface="微软雅黑" panose="020B0503020204020204" pitchFamily="34" charset="-122"/>
                <a:ea typeface="微软雅黑" panose="020B0503020204020204" pitchFamily="34" charset="-122"/>
              </a:rPr>
              <a:t>Thank You</a:t>
            </a:r>
            <a:endParaRPr lang="en-US" sz="4800" b="1" dirty="0">
              <a:solidFill>
                <a:schemeClr val="bg1"/>
              </a:solidFill>
              <a:latin typeface="微软雅黑" panose="020B0503020204020204" pitchFamily="34" charset="-122"/>
              <a:ea typeface="微软雅黑" panose="020B0503020204020204" pitchFamily="34" charset="-122"/>
            </a:endParaRPr>
          </a:p>
        </p:txBody>
      </p:sp>
      <p:sp>
        <p:nvSpPr>
          <p:cNvPr id="6" name="日期"/>
          <p:cNvSpPr txBox="1"/>
          <p:nvPr>
            <p:custDataLst>
              <p:tags r:id="rId5"/>
            </p:custDataLst>
          </p:nvPr>
        </p:nvSpPr>
        <p:spPr>
          <a:xfrm>
            <a:off x="5474111" y="3525520"/>
            <a:ext cx="4431665" cy="290830"/>
          </a:xfrm>
          <a:prstGeom prst="rect">
            <a:avLst/>
          </a:prstGeom>
          <a:noFill/>
        </p:spPr>
        <p:txBody>
          <a:bodyPr wrap="square" lIns="71755" tIns="36195" rIns="71755" bIns="36195" rtlCol="0">
            <a:normAutofit/>
          </a:bodyPr>
          <a:lstStyle/>
          <a:p>
            <a:pPr indent="0" fontAlgn="auto"/>
            <a:r>
              <a:rPr lang="en-US" altLang="zh-CN" sz="1000" dirty="0">
                <a:solidFill>
                  <a:schemeClr val="bg1"/>
                </a:solidFill>
                <a:latin typeface="微软雅黑" panose="020B0503020204020204" pitchFamily="34" charset="-122"/>
                <a:ea typeface="微软雅黑" panose="020B0503020204020204" pitchFamily="34" charset="-122"/>
              </a:rPr>
              <a:t>2023/3/26 | </a:t>
            </a:r>
          </a:p>
        </p:txBody>
      </p:sp>
      <p:sp>
        <p:nvSpPr>
          <p:cNvPr id="7" name="!!平滑7"/>
          <p:cNvSpPr/>
          <p:nvPr>
            <p:custDataLst>
              <p:tags r:id="rId6"/>
            </p:custDataLst>
          </p:nvPr>
        </p:nvSpPr>
        <p:spPr>
          <a:xfrm flipH="1">
            <a:off x="5983536" y="4425492"/>
            <a:ext cx="3922464" cy="2432508"/>
          </a:xfrm>
          <a:custGeom>
            <a:avLst/>
            <a:gdLst>
              <a:gd name="connsiteX0" fmla="*/ 4436793 w 4436793"/>
              <a:gd name="connsiteY0" fmla="*/ 0 h 2751468"/>
              <a:gd name="connsiteX1" fmla="*/ 3958811 w 4436793"/>
              <a:gd name="connsiteY1" fmla="*/ 0 h 2751468"/>
              <a:gd name="connsiteX2" fmla="*/ 3911635 w 4436793"/>
              <a:gd name="connsiteY2" fmla="*/ 0 h 2751468"/>
              <a:gd name="connsiteX3" fmla="*/ 3658582 w 4436793"/>
              <a:gd name="connsiteY3" fmla="*/ 0 h 2751468"/>
              <a:gd name="connsiteX4" fmla="*/ 3433653 w 4436793"/>
              <a:gd name="connsiteY4" fmla="*/ 0 h 2751468"/>
              <a:gd name="connsiteX5" fmla="*/ 3180600 w 4436793"/>
              <a:gd name="connsiteY5" fmla="*/ 0 h 2751468"/>
              <a:gd name="connsiteX6" fmla="*/ 3133424 w 4436793"/>
              <a:gd name="connsiteY6" fmla="*/ 0 h 2751468"/>
              <a:gd name="connsiteX7" fmla="*/ 2655442 w 4436793"/>
              <a:gd name="connsiteY7" fmla="*/ 0 h 2751468"/>
              <a:gd name="connsiteX8" fmla="*/ 0 w 4436793"/>
              <a:gd name="connsiteY8" fmla="*/ 2751468 h 2751468"/>
              <a:gd name="connsiteX9" fmla="*/ 477982 w 4436793"/>
              <a:gd name="connsiteY9" fmla="*/ 2751468 h 2751468"/>
              <a:gd name="connsiteX10" fmla="*/ 525158 w 4436793"/>
              <a:gd name="connsiteY10" fmla="*/ 2751468 h 2751468"/>
              <a:gd name="connsiteX11" fmla="*/ 778211 w 4436793"/>
              <a:gd name="connsiteY11" fmla="*/ 2751468 h 2751468"/>
              <a:gd name="connsiteX12" fmla="*/ 1003140 w 4436793"/>
              <a:gd name="connsiteY12" fmla="*/ 2751468 h 2751468"/>
              <a:gd name="connsiteX13" fmla="*/ 1256193 w 4436793"/>
              <a:gd name="connsiteY13" fmla="*/ 2751468 h 2751468"/>
              <a:gd name="connsiteX14" fmla="*/ 1303369 w 4436793"/>
              <a:gd name="connsiteY14" fmla="*/ 2751468 h 2751468"/>
              <a:gd name="connsiteX15" fmla="*/ 1781351 w 4436793"/>
              <a:gd name="connsiteY15" fmla="*/ 2751468 h 27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793" h="2751468">
                <a:moveTo>
                  <a:pt x="4436793" y="0"/>
                </a:moveTo>
                <a:lnTo>
                  <a:pt x="3958811" y="0"/>
                </a:lnTo>
                <a:lnTo>
                  <a:pt x="3911635" y="0"/>
                </a:lnTo>
                <a:lnTo>
                  <a:pt x="3658582" y="0"/>
                </a:lnTo>
                <a:lnTo>
                  <a:pt x="3433653" y="0"/>
                </a:lnTo>
                <a:lnTo>
                  <a:pt x="3180600" y="0"/>
                </a:lnTo>
                <a:lnTo>
                  <a:pt x="3133424" y="0"/>
                </a:lnTo>
                <a:lnTo>
                  <a:pt x="2655442" y="0"/>
                </a:lnTo>
                <a:lnTo>
                  <a:pt x="0" y="2751468"/>
                </a:lnTo>
                <a:lnTo>
                  <a:pt x="477982" y="2751468"/>
                </a:lnTo>
                <a:lnTo>
                  <a:pt x="525158" y="2751468"/>
                </a:lnTo>
                <a:lnTo>
                  <a:pt x="778211" y="2751468"/>
                </a:lnTo>
                <a:lnTo>
                  <a:pt x="1003140" y="2751468"/>
                </a:lnTo>
                <a:lnTo>
                  <a:pt x="1256193" y="2751468"/>
                </a:lnTo>
                <a:lnTo>
                  <a:pt x="1303369" y="2751468"/>
                </a:lnTo>
                <a:lnTo>
                  <a:pt x="1781351" y="2751468"/>
                </a:lnTo>
                <a:close/>
              </a:path>
            </a:pathLst>
          </a:cu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sp>
        <p:nvSpPr>
          <p:cNvPr id="8" name="!!平滑2"/>
          <p:cNvSpPr/>
          <p:nvPr>
            <p:custDataLst>
              <p:tags r:id="rId7"/>
            </p:custDataLst>
          </p:nvPr>
        </p:nvSpPr>
        <p:spPr>
          <a:xfrm rot="10800000" flipH="1">
            <a:off x="7487216" y="0"/>
            <a:ext cx="3922464" cy="2432508"/>
          </a:xfrm>
          <a:custGeom>
            <a:avLst/>
            <a:gdLst>
              <a:gd name="connsiteX0" fmla="*/ 4436793 w 4436793"/>
              <a:gd name="connsiteY0" fmla="*/ 0 h 2751468"/>
              <a:gd name="connsiteX1" fmla="*/ 3958811 w 4436793"/>
              <a:gd name="connsiteY1" fmla="*/ 0 h 2751468"/>
              <a:gd name="connsiteX2" fmla="*/ 3911635 w 4436793"/>
              <a:gd name="connsiteY2" fmla="*/ 0 h 2751468"/>
              <a:gd name="connsiteX3" fmla="*/ 3658582 w 4436793"/>
              <a:gd name="connsiteY3" fmla="*/ 0 h 2751468"/>
              <a:gd name="connsiteX4" fmla="*/ 3433653 w 4436793"/>
              <a:gd name="connsiteY4" fmla="*/ 0 h 2751468"/>
              <a:gd name="connsiteX5" fmla="*/ 3180600 w 4436793"/>
              <a:gd name="connsiteY5" fmla="*/ 0 h 2751468"/>
              <a:gd name="connsiteX6" fmla="*/ 3133424 w 4436793"/>
              <a:gd name="connsiteY6" fmla="*/ 0 h 2751468"/>
              <a:gd name="connsiteX7" fmla="*/ 2655442 w 4436793"/>
              <a:gd name="connsiteY7" fmla="*/ 0 h 2751468"/>
              <a:gd name="connsiteX8" fmla="*/ 0 w 4436793"/>
              <a:gd name="connsiteY8" fmla="*/ 2751468 h 2751468"/>
              <a:gd name="connsiteX9" fmla="*/ 477982 w 4436793"/>
              <a:gd name="connsiteY9" fmla="*/ 2751468 h 2751468"/>
              <a:gd name="connsiteX10" fmla="*/ 525158 w 4436793"/>
              <a:gd name="connsiteY10" fmla="*/ 2751468 h 2751468"/>
              <a:gd name="connsiteX11" fmla="*/ 778211 w 4436793"/>
              <a:gd name="connsiteY11" fmla="*/ 2751468 h 2751468"/>
              <a:gd name="connsiteX12" fmla="*/ 1003140 w 4436793"/>
              <a:gd name="connsiteY12" fmla="*/ 2751468 h 2751468"/>
              <a:gd name="connsiteX13" fmla="*/ 1256193 w 4436793"/>
              <a:gd name="connsiteY13" fmla="*/ 2751468 h 2751468"/>
              <a:gd name="connsiteX14" fmla="*/ 1303369 w 4436793"/>
              <a:gd name="connsiteY14" fmla="*/ 2751468 h 2751468"/>
              <a:gd name="connsiteX15" fmla="*/ 1781351 w 4436793"/>
              <a:gd name="connsiteY15" fmla="*/ 2751468 h 27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793" h="2751468">
                <a:moveTo>
                  <a:pt x="4436793" y="0"/>
                </a:moveTo>
                <a:lnTo>
                  <a:pt x="3958811" y="0"/>
                </a:lnTo>
                <a:lnTo>
                  <a:pt x="3911635" y="0"/>
                </a:lnTo>
                <a:lnTo>
                  <a:pt x="3658582" y="0"/>
                </a:lnTo>
                <a:lnTo>
                  <a:pt x="3433653" y="0"/>
                </a:lnTo>
                <a:lnTo>
                  <a:pt x="3180600" y="0"/>
                </a:lnTo>
                <a:lnTo>
                  <a:pt x="3133424" y="0"/>
                </a:lnTo>
                <a:lnTo>
                  <a:pt x="2655442" y="0"/>
                </a:lnTo>
                <a:lnTo>
                  <a:pt x="0" y="2751468"/>
                </a:lnTo>
                <a:lnTo>
                  <a:pt x="477982" y="2751468"/>
                </a:lnTo>
                <a:lnTo>
                  <a:pt x="525158" y="2751468"/>
                </a:lnTo>
                <a:lnTo>
                  <a:pt x="778211" y="2751468"/>
                </a:lnTo>
                <a:lnTo>
                  <a:pt x="1003140" y="2751468"/>
                </a:lnTo>
                <a:lnTo>
                  <a:pt x="1256193" y="2751468"/>
                </a:lnTo>
                <a:lnTo>
                  <a:pt x="1303369" y="2751468"/>
                </a:lnTo>
                <a:lnTo>
                  <a:pt x="1781351" y="2751468"/>
                </a:lnTo>
                <a:close/>
              </a:path>
            </a:pathLst>
          </a:cu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sp>
        <p:nvSpPr>
          <p:cNvPr id="9" name="!!平滑4"/>
          <p:cNvSpPr/>
          <p:nvPr>
            <p:custDataLst>
              <p:tags r:id="rId8"/>
            </p:custDataLst>
          </p:nvPr>
        </p:nvSpPr>
        <p:spPr>
          <a:xfrm>
            <a:off x="8629751" y="4909199"/>
            <a:ext cx="1637394" cy="1637395"/>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sp>
        <p:nvSpPr>
          <p:cNvPr id="11" name="!!平滑3"/>
          <p:cNvSpPr/>
          <p:nvPr>
            <p:custDataLst>
              <p:tags r:id="rId9"/>
            </p:custDataLst>
          </p:nvPr>
        </p:nvSpPr>
        <p:spPr>
          <a:xfrm>
            <a:off x="10443619" y="1092488"/>
            <a:ext cx="714754" cy="714754"/>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sp>
        <p:nvSpPr>
          <p:cNvPr id="2" name="标题">
            <a:extLst>
              <a:ext uri="{FF2B5EF4-FFF2-40B4-BE49-F238E27FC236}">
                <a16:creationId xmlns:a16="http://schemas.microsoft.com/office/drawing/2014/main" id="{0B47716B-028D-BE04-4EE7-90A745A02E56}"/>
              </a:ext>
            </a:extLst>
          </p:cNvPr>
          <p:cNvSpPr txBox="1"/>
          <p:nvPr>
            <p:custDataLst>
              <p:tags r:id="rId10"/>
            </p:custDataLst>
          </p:nvPr>
        </p:nvSpPr>
        <p:spPr>
          <a:xfrm>
            <a:off x="5404261" y="2837154"/>
            <a:ext cx="4793034" cy="687703"/>
          </a:xfrm>
          <a:prstGeom prst="rect">
            <a:avLst/>
          </a:prstGeom>
          <a:noFill/>
        </p:spPr>
        <p:txBody>
          <a:bodyPr wrap="square" lIns="71755" tIns="36195" rIns="71755" bIns="36195" rtlCol="0" anchor="b">
            <a:normAutofit fontScale="87500" lnSpcReduction="10000"/>
          </a:bodyPr>
          <a:lstStyle/>
          <a:p>
            <a:pPr indent="0" fontAlgn="auto">
              <a:lnSpc>
                <a:spcPct val="100000"/>
              </a:lnSpc>
            </a:pPr>
            <a:r>
              <a:rPr lang="en-US" sz="4800" b="1">
                <a:solidFill>
                  <a:schemeClr val="bg1"/>
                </a:solidFill>
                <a:latin typeface="微软雅黑" panose="020B0503020204020204" pitchFamily="34" charset="-122"/>
                <a:ea typeface="微软雅黑" panose="020B0503020204020204" pitchFamily="34" charset="-122"/>
              </a:rPr>
              <a:t>Thank You</a:t>
            </a:r>
            <a:endParaRPr lang="en-US" sz="4800" b="1" dirty="0">
              <a:solidFill>
                <a:schemeClr val="bg1"/>
              </a:solidFill>
              <a:latin typeface="微软雅黑" panose="020B0503020204020204" pitchFamily="34" charset="-122"/>
              <a:ea typeface="微软雅黑" panose="020B0503020204020204" pitchFamily="34" charset="-122"/>
            </a:endParaRPr>
          </a:p>
        </p:txBody>
      </p:sp>
      <p:sp>
        <p:nvSpPr>
          <p:cNvPr id="10" name="标题">
            <a:extLst>
              <a:ext uri="{FF2B5EF4-FFF2-40B4-BE49-F238E27FC236}">
                <a16:creationId xmlns:a16="http://schemas.microsoft.com/office/drawing/2014/main" id="{53A7A109-4441-02B8-8CE0-12B7B9323F69}"/>
              </a:ext>
            </a:extLst>
          </p:cNvPr>
          <p:cNvSpPr txBox="1"/>
          <p:nvPr>
            <p:custDataLst>
              <p:tags r:id="rId11"/>
            </p:custDataLst>
          </p:nvPr>
        </p:nvSpPr>
        <p:spPr>
          <a:xfrm>
            <a:off x="5404261" y="2837154"/>
            <a:ext cx="4793034" cy="687703"/>
          </a:xfrm>
          <a:prstGeom prst="rect">
            <a:avLst/>
          </a:prstGeom>
          <a:noFill/>
        </p:spPr>
        <p:txBody>
          <a:bodyPr wrap="square" lIns="71755" tIns="36195" rIns="71755" bIns="36195" rtlCol="0" anchor="b">
            <a:normAutofit fontScale="87500" lnSpcReduction="10000"/>
          </a:bodyPr>
          <a:lstStyle/>
          <a:p>
            <a:pPr indent="0" fontAlgn="auto">
              <a:lnSpc>
                <a:spcPct val="100000"/>
              </a:lnSpc>
            </a:pPr>
            <a:r>
              <a:rPr lang="en-US" sz="4800" b="1">
                <a:solidFill>
                  <a:schemeClr val="bg1"/>
                </a:solidFill>
                <a:latin typeface="微软雅黑" panose="020B0503020204020204" pitchFamily="34" charset="-122"/>
                <a:ea typeface="微软雅黑" panose="020B0503020204020204" pitchFamily="34" charset="-122"/>
              </a:rPr>
              <a:t>Thank You</a:t>
            </a:r>
            <a:endParaRPr lang="en-US" sz="4800" b="1" dirty="0">
              <a:solidFill>
                <a:schemeClr val="bg1"/>
              </a:solidFill>
              <a:latin typeface="微软雅黑" panose="020B0503020204020204" pitchFamily="34" charset="-122"/>
              <a:ea typeface="微软雅黑" panose="020B0503020204020204" pitchFamily="34" charset="-122"/>
            </a:endParaRPr>
          </a:p>
        </p:txBody>
      </p:sp>
      <p:sp>
        <p:nvSpPr>
          <p:cNvPr id="12" name="标题">
            <a:extLst>
              <a:ext uri="{FF2B5EF4-FFF2-40B4-BE49-F238E27FC236}">
                <a16:creationId xmlns:a16="http://schemas.microsoft.com/office/drawing/2014/main" id="{7413341E-0B47-2A68-E67D-C49692DB9B59}"/>
              </a:ext>
            </a:extLst>
          </p:cNvPr>
          <p:cNvSpPr txBox="1"/>
          <p:nvPr>
            <p:custDataLst>
              <p:tags r:id="rId12"/>
            </p:custDataLst>
          </p:nvPr>
        </p:nvSpPr>
        <p:spPr>
          <a:xfrm>
            <a:off x="5404261" y="2837154"/>
            <a:ext cx="4793034" cy="687703"/>
          </a:xfrm>
          <a:prstGeom prst="rect">
            <a:avLst/>
          </a:prstGeom>
          <a:noFill/>
        </p:spPr>
        <p:txBody>
          <a:bodyPr wrap="square" lIns="71755" tIns="36195" rIns="71755" bIns="36195" rtlCol="0" anchor="b">
            <a:normAutofit fontScale="87500" lnSpcReduction="10000"/>
          </a:bodyPr>
          <a:lstStyle/>
          <a:p>
            <a:pPr indent="0" fontAlgn="auto">
              <a:lnSpc>
                <a:spcPct val="100000"/>
              </a:lnSpc>
            </a:pPr>
            <a:r>
              <a:rPr lang="en-US" sz="4800" b="1">
                <a:solidFill>
                  <a:schemeClr val="bg1"/>
                </a:solidFill>
                <a:latin typeface="微软雅黑" panose="020B0503020204020204" pitchFamily="34" charset="-122"/>
                <a:ea typeface="微软雅黑" panose="020B0503020204020204" pitchFamily="34" charset="-122"/>
              </a:rPr>
              <a:t>Thank You</a:t>
            </a:r>
            <a:endParaRPr lang="en-US" sz="4800" b="1"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p:transition>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6*min(max(#ppt_w*#ppt_h,.3),1)-7.4)/-.7*#ppt_w"/>
                                          </p:val>
                                        </p:tav>
                                        <p:tav tm="100000">
                                          <p:val>
                                            <p:strVal val="#ppt_w"/>
                                          </p:val>
                                        </p:tav>
                                      </p:tavLst>
                                    </p:anim>
                                    <p:anim calcmode="lin" valueType="num">
                                      <p:cBhvr>
                                        <p:cTn id="8" dur="500" fill="hold"/>
                                        <p:tgtEl>
                                          <p:spTgt spid="5"/>
                                        </p:tgtEl>
                                        <p:attrNameLst>
                                          <p:attrName>ppt_h</p:attrName>
                                        </p:attrNameLst>
                                      </p:cBhvr>
                                      <p:tavLst>
                                        <p:tav tm="0">
                                          <p:val>
                                            <p:strVal val="(6*min(max(#ppt_w*#ppt_h,.3),1)-7.4)/-.7*#ppt_h"/>
                                          </p:val>
                                        </p:tav>
                                        <p:tav tm="100000">
                                          <p:val>
                                            <p:strVal val="#ppt_h"/>
                                          </p:val>
                                        </p:tav>
                                      </p:tavLst>
                                    </p:anim>
                                    <p:anim calcmode="lin" valueType="num">
                                      <p:cBhvr>
                                        <p:cTn id="9" dur="500" fill="hold"/>
                                        <p:tgtEl>
                                          <p:spTgt spid="5"/>
                                        </p:tgtEl>
                                        <p:attrNameLst>
                                          <p:attrName>ppt_x</p:attrName>
                                        </p:attrNameLst>
                                      </p:cBhvr>
                                      <p:tavLst>
                                        <p:tav tm="0">
                                          <p:val>
                                            <p:fltVal val="0.5"/>
                                          </p:val>
                                        </p:tav>
                                        <p:tav tm="100000">
                                          <p:val>
                                            <p:strVal val="#ppt_x"/>
                                          </p:val>
                                        </p:tav>
                                      </p:tavLst>
                                    </p:anim>
                                    <p:anim calcmode="lin" valueType="num">
                                      <p:cBhvr>
                                        <p:cTn id="10" dur="500" fill="hold"/>
                                        <p:tgtEl>
                                          <p:spTgt spid="5"/>
                                        </p:tgtEl>
                                        <p:attrNameLst>
                                          <p:attrName>ppt_y</p:attrName>
                                        </p:attrNameLst>
                                      </p:cBhvr>
                                      <p:tavLst>
                                        <p:tav tm="0">
                                          <p:val>
                                            <p:strVal val="1+(6*min(max(#ppt_w*#ppt_h,.3),1)-7.4)/-.7*#ppt_h/2"/>
                                          </p:val>
                                        </p:tav>
                                        <p:tav tm="100000">
                                          <p:val>
                                            <p:strVal val="#ppt_y"/>
                                          </p:val>
                                        </p:tav>
                                      </p:tavLst>
                                    </p:anim>
                                  </p:childTnLst>
                                </p:cTn>
                              </p:par>
                              <p:par>
                                <p:cTn id="11" presetID="0" presetClass="entr" presetSubtype="0"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Scale>
                                      <p:cBhvr>
                                        <p:cTn id="13" dur="750" fill="hold">
                                          <p:stCondLst>
                                            <p:cond delay="0"/>
                                          </p:stCondLst>
                                        </p:cTn>
                                        <p:tgtEl>
                                          <p:spTgt spid="2"/>
                                        </p:tgtEl>
                                      </p:cBhvr>
                                      <p:from x="100000" y="100000"/>
                                      <p:to x="150000" y="150000"/>
                                    </p:animScale>
                                    <p:animEffect transition="out" filter="fade">
                                      <p:cBhvr>
                                        <p:cTn id="14" dur="750">
                                          <p:stCondLst>
                                            <p:cond delay="0"/>
                                          </p:stCondLst>
                                        </p:cTn>
                                        <p:tgtEl>
                                          <p:spTgt spid="2"/>
                                        </p:tgtEl>
                                      </p:cBhvr>
                                    </p:animEffect>
                                    <p:set>
                                      <p:cBhvr>
                                        <p:cTn id="15" dur="1" fill="hold">
                                          <p:stCondLst>
                                            <p:cond delay="749"/>
                                          </p:stCondLst>
                                        </p:cTn>
                                        <p:tgtEl>
                                          <p:spTgt spid="2"/>
                                        </p:tgtEl>
                                        <p:attrNameLst>
                                          <p:attrName>style.visibility</p:attrName>
                                        </p:attrNameLst>
                                      </p:cBhvr>
                                      <p:to>
                                        <p:strVal val=""/>
                                      </p:to>
                                    </p:set>
                                  </p:childTnLst>
                                </p:cTn>
                              </p:par>
                              <p:par>
                                <p:cTn id="16" presetID="0" presetClass="entr" presetSubtype="0" fill="hold" grpId="0" nodeType="withEffect">
                                  <p:stCondLst>
                                    <p:cond delay="600"/>
                                  </p:stCondLst>
                                  <p:childTnLst>
                                    <p:set>
                                      <p:cBhvr>
                                        <p:cTn id="17" dur="1" fill="hold">
                                          <p:stCondLst>
                                            <p:cond delay="0"/>
                                          </p:stCondLst>
                                        </p:cTn>
                                        <p:tgtEl>
                                          <p:spTgt spid="10"/>
                                        </p:tgtEl>
                                        <p:attrNameLst>
                                          <p:attrName>style.visibility</p:attrName>
                                        </p:attrNameLst>
                                      </p:cBhvr>
                                      <p:to>
                                        <p:strVal val="visible"/>
                                      </p:to>
                                    </p:set>
                                    <p:animScale>
                                      <p:cBhvr>
                                        <p:cTn id="18" dur="750" fill="hold">
                                          <p:stCondLst>
                                            <p:cond delay="0"/>
                                          </p:stCondLst>
                                        </p:cTn>
                                        <p:tgtEl>
                                          <p:spTgt spid="10"/>
                                        </p:tgtEl>
                                      </p:cBhvr>
                                      <p:from x="100000" y="100000"/>
                                      <p:to x="150000" y="150000"/>
                                    </p:animScale>
                                    <p:animEffect transition="out" filter="fade">
                                      <p:cBhvr>
                                        <p:cTn id="19" dur="750">
                                          <p:stCondLst>
                                            <p:cond delay="0"/>
                                          </p:stCondLst>
                                        </p:cTn>
                                        <p:tgtEl>
                                          <p:spTgt spid="10"/>
                                        </p:tgtEl>
                                      </p:cBhvr>
                                    </p:animEffect>
                                    <p:set>
                                      <p:cBhvr>
                                        <p:cTn id="20" dur="1" fill="hold">
                                          <p:stCondLst>
                                            <p:cond delay="749"/>
                                          </p:stCondLst>
                                        </p:cTn>
                                        <p:tgtEl>
                                          <p:spTgt spid="10"/>
                                        </p:tgtEl>
                                        <p:attrNameLst>
                                          <p:attrName>style.visibility</p:attrName>
                                        </p:attrNameLst>
                                      </p:cBhvr>
                                      <p:to>
                                        <p:strVal val=""/>
                                      </p:to>
                                    </p:set>
                                  </p:childTnLst>
                                </p:cTn>
                              </p:par>
                              <p:par>
                                <p:cTn id="21" presetID="0" presetClass="entr" presetSubtype="0" fill="hold" grpId="0" nodeType="withEffect">
                                  <p:stCondLst>
                                    <p:cond delay="700"/>
                                  </p:stCondLst>
                                  <p:childTnLst>
                                    <p:set>
                                      <p:cBhvr>
                                        <p:cTn id="22" dur="1" fill="hold">
                                          <p:stCondLst>
                                            <p:cond delay="0"/>
                                          </p:stCondLst>
                                        </p:cTn>
                                        <p:tgtEl>
                                          <p:spTgt spid="12"/>
                                        </p:tgtEl>
                                        <p:attrNameLst>
                                          <p:attrName>style.visibility</p:attrName>
                                        </p:attrNameLst>
                                      </p:cBhvr>
                                      <p:to>
                                        <p:strVal val="visible"/>
                                      </p:to>
                                    </p:set>
                                    <p:animScale>
                                      <p:cBhvr>
                                        <p:cTn id="23" dur="750" fill="hold">
                                          <p:stCondLst>
                                            <p:cond delay="0"/>
                                          </p:stCondLst>
                                        </p:cTn>
                                        <p:tgtEl>
                                          <p:spTgt spid="12"/>
                                        </p:tgtEl>
                                      </p:cBhvr>
                                      <p:from x="100000" y="100000"/>
                                      <p:to x="150000" y="150000"/>
                                    </p:animScale>
                                    <p:animEffect transition="out" filter="fade">
                                      <p:cBhvr>
                                        <p:cTn id="24" dur="750">
                                          <p:stCondLst>
                                            <p:cond delay="0"/>
                                          </p:stCondLst>
                                        </p:cTn>
                                        <p:tgtEl>
                                          <p:spTgt spid="12"/>
                                        </p:tgtEl>
                                      </p:cBhvr>
                                    </p:animEffect>
                                    <p:set>
                                      <p:cBhvr>
                                        <p:cTn id="25" dur="1" fill="hold">
                                          <p:stCondLst>
                                            <p:cond delay="749"/>
                                          </p:stCondLst>
                                        </p:cTn>
                                        <p:tgtEl>
                                          <p:spTgt spid="12"/>
                                        </p:tgtEl>
                                        <p:attrNameLst>
                                          <p:attrName>style.visibility</p:attrName>
                                        </p:attrNameLst>
                                      </p:cBhvr>
                                      <p:to>
                                        <p:strVal val=""/>
                                      </p:to>
                                    </p:set>
                                  </p:childTnLst>
                                </p:cTn>
                              </p:par>
                              <p:par>
                                <p:cTn id="26" presetID="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 to="" calcmode="lin" valueType="num">
                                      <p:cBhvr>
                                        <p:cTn id="28"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9"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0" dur="500" fill="hold">
                                          <p:stCondLst>
                                            <p:cond delay="0"/>
                                          </p:stCondLst>
                                        </p:cTn>
                                        <p:tgtEl>
                                          <p:spTgt spid="3"/>
                                        </p:tgtEl>
                                        <p:attrNameLst>
                                          <p:attrName>style.opacity</p:attrName>
                                        </p:attrNameLst>
                                      </p:cBhvr>
                                      <p:tavLst>
                                        <p:tav tm="0">
                                          <p:val>
                                            <p:strVal val="0"/>
                                          </p:val>
                                        </p:tav>
                                        <p:tav tm="100000">
                                          <p:val>
                                            <p:strVal val="1"/>
                                          </p:val>
                                        </p:tav>
                                      </p:tavLst>
                                    </p:anim>
                                    <p:anim to="" calcmode="lin" valueType="num">
                                      <p:cBhvr>
                                        <p:cTn id="31" dur="500" fill="hold">
                                          <p:stCondLst>
                                            <p:cond delay="0"/>
                                          </p:stCondLst>
                                        </p:cTn>
                                        <p:tgtEl>
                                          <p:spTgt spid="3"/>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3"/>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to="" calcmode="lin" valueType="num">
                                      <p:cBhvr>
                                        <p:cTn id="35"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6"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7"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38"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4"/>
                                        </p:tgtEl>
                                        <p:attrNameLst>
                                          <p:attrName>ppt_h</p:attrName>
                                        </p:attrNameLst>
                                      </p:cBhvr>
                                      <p:tavLst>
                                        <p:tav tm="0">
                                          <p:val>
                                            <p:strVal val="#ppt_h*2"/>
                                          </p:val>
                                        </p:tav>
                                        <p:tav tm="100000">
                                          <p:val>
                                            <p:strVal val="#ppt_h"/>
                                          </p:val>
                                        </p:tav>
                                      </p:tavLst>
                                    </p:anim>
                                  </p:childTnLst>
                                </p:cTn>
                              </p:par>
                              <p:par>
                                <p:cTn id="40" presetID="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to="" calcmode="lin" valueType="num">
                                      <p:cBhvr>
                                        <p:cTn id="42"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3"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4"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45"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46"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47" presetID="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to="" calcmode="lin" valueType="num">
                                      <p:cBhvr>
                                        <p:cTn id="49"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0"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1"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52"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53" dur="500" fill="hold">
                                          <p:stCondLst>
                                            <p:cond delay="0"/>
                                          </p:stCondLst>
                                        </p:cTn>
                                        <p:tgtEl>
                                          <p:spTgt spid="7"/>
                                        </p:tgtEl>
                                        <p:attrNameLst>
                                          <p:attrName>ppt_h</p:attrName>
                                        </p:attrNameLst>
                                      </p:cBhvr>
                                      <p:tavLst>
                                        <p:tav tm="0">
                                          <p:val>
                                            <p:strVal val="#ppt_h*2"/>
                                          </p:val>
                                        </p:tav>
                                        <p:tav tm="100000">
                                          <p:val>
                                            <p:strVal val="#ppt_h"/>
                                          </p:val>
                                        </p:tav>
                                      </p:tavLst>
                                    </p:anim>
                                  </p:childTnLst>
                                </p:cTn>
                              </p:par>
                              <p:par>
                                <p:cTn id="54" presetID="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 to="" calcmode="lin" valueType="num">
                                      <p:cBhvr>
                                        <p:cTn id="56"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7"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8" dur="500" fill="hold">
                                          <p:stCondLst>
                                            <p:cond delay="0"/>
                                          </p:stCondLst>
                                        </p:cTn>
                                        <p:tgtEl>
                                          <p:spTgt spid="8"/>
                                        </p:tgtEl>
                                        <p:attrNameLst>
                                          <p:attrName>style.opacity</p:attrName>
                                        </p:attrNameLst>
                                      </p:cBhvr>
                                      <p:tavLst>
                                        <p:tav tm="0">
                                          <p:val>
                                            <p:strVal val="0"/>
                                          </p:val>
                                        </p:tav>
                                        <p:tav tm="100000">
                                          <p:val>
                                            <p:strVal val="1"/>
                                          </p:val>
                                        </p:tav>
                                      </p:tavLst>
                                    </p:anim>
                                    <p:anim to="" calcmode="lin" valueType="num">
                                      <p:cBhvr>
                                        <p:cTn id="59" dur="500" fill="hold">
                                          <p:stCondLst>
                                            <p:cond delay="0"/>
                                          </p:stCondLst>
                                        </p:cTn>
                                        <p:tgtEl>
                                          <p:spTgt spid="8"/>
                                        </p:tgtEl>
                                        <p:attrNameLst>
                                          <p:attrName>ppt_w</p:attrName>
                                        </p:attrNameLst>
                                      </p:cBhvr>
                                      <p:tavLst>
                                        <p:tav tm="0">
                                          <p:val>
                                            <p:strVal val="#ppt_w*2"/>
                                          </p:val>
                                        </p:tav>
                                        <p:tav tm="100000">
                                          <p:val>
                                            <p:strVal val="#ppt_w"/>
                                          </p:val>
                                        </p:tav>
                                      </p:tavLst>
                                    </p:anim>
                                    <p:anim to="" calcmode="lin" valueType="num">
                                      <p:cBhvr>
                                        <p:cTn id="60" dur="500" fill="hold">
                                          <p:stCondLst>
                                            <p:cond delay="0"/>
                                          </p:stCondLst>
                                        </p:cTn>
                                        <p:tgtEl>
                                          <p:spTgt spid="8"/>
                                        </p:tgtEl>
                                        <p:attrNameLst>
                                          <p:attrName>ppt_h</p:attrName>
                                        </p:attrNameLst>
                                      </p:cBhvr>
                                      <p:tavLst>
                                        <p:tav tm="0">
                                          <p:val>
                                            <p:strVal val="#ppt_h*2"/>
                                          </p:val>
                                        </p:tav>
                                        <p:tav tm="100000">
                                          <p:val>
                                            <p:strVal val="#ppt_h"/>
                                          </p:val>
                                        </p:tav>
                                      </p:tavLst>
                                    </p:anim>
                                  </p:childTnLst>
                                </p:cTn>
                              </p:par>
                              <p:par>
                                <p:cTn id="61" presetID="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 to="" calcmode="lin" valueType="num">
                                      <p:cBhvr>
                                        <p:cTn id="63"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4"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65" dur="500" fill="hold">
                                          <p:stCondLst>
                                            <p:cond delay="0"/>
                                          </p:stCondLst>
                                        </p:cTn>
                                        <p:tgtEl>
                                          <p:spTgt spid="9"/>
                                        </p:tgtEl>
                                        <p:attrNameLst>
                                          <p:attrName>style.opacity</p:attrName>
                                        </p:attrNameLst>
                                      </p:cBhvr>
                                      <p:tavLst>
                                        <p:tav tm="0">
                                          <p:val>
                                            <p:strVal val="0"/>
                                          </p:val>
                                        </p:tav>
                                        <p:tav tm="100000">
                                          <p:val>
                                            <p:strVal val="1"/>
                                          </p:val>
                                        </p:tav>
                                      </p:tavLst>
                                    </p:anim>
                                    <p:anim to="" calcmode="lin" valueType="num">
                                      <p:cBhvr>
                                        <p:cTn id="66" dur="500" fill="hold">
                                          <p:stCondLst>
                                            <p:cond delay="0"/>
                                          </p:stCondLst>
                                        </p:cTn>
                                        <p:tgtEl>
                                          <p:spTgt spid="9"/>
                                        </p:tgtEl>
                                        <p:attrNameLst>
                                          <p:attrName>ppt_w</p:attrName>
                                        </p:attrNameLst>
                                      </p:cBhvr>
                                      <p:tavLst>
                                        <p:tav tm="0">
                                          <p:val>
                                            <p:strVal val="#ppt_w*2"/>
                                          </p:val>
                                        </p:tav>
                                        <p:tav tm="100000">
                                          <p:val>
                                            <p:strVal val="#ppt_w"/>
                                          </p:val>
                                        </p:tav>
                                      </p:tavLst>
                                    </p:anim>
                                    <p:anim to="" calcmode="lin" valueType="num">
                                      <p:cBhvr>
                                        <p:cTn id="67" dur="500" fill="hold">
                                          <p:stCondLst>
                                            <p:cond delay="0"/>
                                          </p:stCondLst>
                                        </p:cTn>
                                        <p:tgtEl>
                                          <p:spTgt spid="9"/>
                                        </p:tgtEl>
                                        <p:attrNameLst>
                                          <p:attrName>ppt_h</p:attrName>
                                        </p:attrNameLst>
                                      </p:cBhvr>
                                      <p:tavLst>
                                        <p:tav tm="0">
                                          <p:val>
                                            <p:strVal val="#ppt_h*2"/>
                                          </p:val>
                                        </p:tav>
                                        <p:tav tm="100000">
                                          <p:val>
                                            <p:strVal val="#ppt_h"/>
                                          </p:val>
                                        </p:tav>
                                      </p:tavLst>
                                    </p:anim>
                                  </p:childTnLst>
                                </p:cTn>
                              </p:par>
                              <p:par>
                                <p:cTn id="68" presetID="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to="" calcmode="lin" valueType="num">
                                      <p:cBhvr>
                                        <p:cTn id="70" dur="500" fill="hold">
                                          <p:stCondLst>
                                            <p:cond delay="0"/>
                                          </p:stCondLst>
                                        </p:cTn>
                                        <p:tgtEl>
                                          <p:spTgt spid="1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1" dur="500" fill="hold">
                                          <p:stCondLst>
                                            <p:cond delay="0"/>
                                          </p:stCondLst>
                                        </p:cTn>
                                        <p:tgtEl>
                                          <p:spTgt spid="11"/>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2" dur="500" fill="hold">
                                          <p:stCondLst>
                                            <p:cond delay="0"/>
                                          </p:stCondLst>
                                        </p:cTn>
                                        <p:tgtEl>
                                          <p:spTgt spid="11"/>
                                        </p:tgtEl>
                                        <p:attrNameLst>
                                          <p:attrName>style.opacity</p:attrName>
                                        </p:attrNameLst>
                                      </p:cBhvr>
                                      <p:tavLst>
                                        <p:tav tm="0">
                                          <p:val>
                                            <p:strVal val="0"/>
                                          </p:val>
                                        </p:tav>
                                        <p:tav tm="100000">
                                          <p:val>
                                            <p:strVal val="1"/>
                                          </p:val>
                                        </p:tav>
                                      </p:tavLst>
                                    </p:anim>
                                    <p:anim to="" calcmode="lin" valueType="num">
                                      <p:cBhvr>
                                        <p:cTn id="73" dur="500" fill="hold">
                                          <p:stCondLst>
                                            <p:cond delay="0"/>
                                          </p:stCondLst>
                                        </p:cTn>
                                        <p:tgtEl>
                                          <p:spTgt spid="11"/>
                                        </p:tgtEl>
                                        <p:attrNameLst>
                                          <p:attrName>ppt_w</p:attrName>
                                        </p:attrNameLst>
                                      </p:cBhvr>
                                      <p:tavLst>
                                        <p:tav tm="0">
                                          <p:val>
                                            <p:strVal val="#ppt_w*2"/>
                                          </p:val>
                                        </p:tav>
                                        <p:tav tm="100000">
                                          <p:val>
                                            <p:strVal val="#ppt_w"/>
                                          </p:val>
                                        </p:tav>
                                      </p:tavLst>
                                    </p:anim>
                                    <p:anim to="" calcmode="lin" valueType="num">
                                      <p:cBhvr>
                                        <p:cTn id="74" dur="500" fill="hold">
                                          <p:stCondLst>
                                            <p:cond delay="0"/>
                                          </p:stCondLst>
                                        </p:cTn>
                                        <p:tgtEl>
                                          <p:spTgt spid="11"/>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animBg="1"/>
      <p:bldP spid="8" grpId="0" animBg="1"/>
      <p:bldP spid="9" grpId="0" animBg="1"/>
      <p:bldP spid="11" grpId="0" animBg="1"/>
      <p:bldP spid="2" grpId="0"/>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lumMod val="100000"/>
          </a:schemeClr>
        </a:solidFill>
        <a:effectLst/>
      </p:bgPr>
    </p:bg>
    <p:spTree>
      <p:nvGrpSpPr>
        <p:cNvPr id="1" name=""/>
        <p:cNvGrpSpPr/>
        <p:nvPr/>
      </p:nvGrpSpPr>
      <p:grpSpPr>
        <a:xfrm>
          <a:off x="0" y="0"/>
          <a:ext cx="0" cy="0"/>
          <a:chOff x="0" y="0"/>
          <a:chExt cx="0" cy="0"/>
        </a:xfrm>
      </p:grpSpPr>
      <p:sp>
        <p:nvSpPr>
          <p:cNvPr id="3" name="标题"/>
          <p:cNvSpPr txBox="1"/>
          <p:nvPr/>
        </p:nvSpPr>
        <p:spPr>
          <a:xfrm>
            <a:off x="835660" y="1420750"/>
            <a:ext cx="3014980" cy="646430"/>
          </a:xfrm>
          <a:prstGeom prst="rect">
            <a:avLst/>
          </a:prstGeom>
          <a:noFill/>
        </p:spPr>
        <p:txBody>
          <a:bodyPr wrap="square" lIns="0" tIns="0" rIns="0" bIns="0" rtlCol="0" anchor="b">
            <a:noAutofit/>
          </a:bodyPr>
          <a:lstStyle/>
          <a:p>
            <a:pPr>
              <a:lnSpc>
                <a:spcPct val="90000"/>
              </a:lnSpc>
            </a:pPr>
            <a:r>
              <a:rPr lang="en-US" altLang="zh-CN" sz="4000" b="1" dirty="0">
                <a:solidFill>
                  <a:schemeClr val="accent1"/>
                </a:solidFill>
                <a:latin typeface="微软雅黑" panose="020B0503020204020204" pitchFamily="34" charset="-122"/>
                <a:ea typeface="微软雅黑" panose="020B0503020204020204" pitchFamily="34" charset="-122"/>
              </a:rPr>
              <a:t>Contents</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5" name="TextBox 4"/>
          <p:cNvSpPr txBox="1"/>
          <p:nvPr>
            <p:custDataLst>
              <p:tags r:id="rId2"/>
            </p:custDataLst>
          </p:nvPr>
        </p:nvSpPr>
        <p:spPr>
          <a:xfrm>
            <a:off x="835660" y="1155098"/>
            <a:ext cx="1253887" cy="160257"/>
          </a:xfrm>
          <a:prstGeom prst="rect">
            <a:avLst/>
          </a:prstGeom>
          <a:noFill/>
        </p:spPr>
        <p:txBody>
          <a:bodyPr wrap="square" lIns="0" tIns="0" rIns="0" bIns="0" rtlCol="0">
            <a:noAutofit/>
          </a:bodyPr>
          <a:lstStyle/>
          <a:p>
            <a:r>
              <a:rPr lang="en-US" sz="1100" dirty="0">
                <a:solidFill>
                  <a:schemeClr val="accent1"/>
                </a:solidFill>
                <a:latin typeface="微软雅黑" panose="020B0503020204020204" pitchFamily="34" charset="-122"/>
                <a:ea typeface="微软雅黑" panose="020B0503020204020204" pitchFamily="34" charset="-122"/>
              </a:rPr>
              <a:t>---------&gt;</a:t>
            </a:r>
          </a:p>
        </p:txBody>
      </p:sp>
      <p:grpSp>
        <p:nvGrpSpPr>
          <p:cNvPr id="4" name="目录1"/>
          <p:cNvGrpSpPr/>
          <p:nvPr/>
        </p:nvGrpSpPr>
        <p:grpSpPr>
          <a:xfrm>
            <a:off x="1531303" y="2968230"/>
            <a:ext cx="5700395" cy="476250"/>
            <a:chOff x="3865" y="2880"/>
            <a:chExt cx="8977" cy="750"/>
          </a:xfrm>
        </p:grpSpPr>
        <p:sp>
          <p:nvSpPr>
            <p:cNvPr id="10" name="TextBox 9"/>
            <p:cNvSpPr txBox="1"/>
            <p:nvPr>
              <p:custDataLst>
                <p:tags r:id="rId17"/>
              </p:custDataLst>
            </p:nvPr>
          </p:nvSpPr>
          <p:spPr>
            <a:xfrm>
              <a:off x="4454" y="2880"/>
              <a:ext cx="8388" cy="750"/>
            </a:xfrm>
            <a:prstGeom prst="rect">
              <a:avLst/>
            </a:prstGeom>
            <a:noFill/>
          </p:spPr>
          <p:txBody>
            <a:bodyPr wrap="square" lIns="71755" tIns="36195" rIns="71755" bIns="36195" rtlCol="0" anchor="ctr" anchorCtr="0">
              <a:normAutofit/>
            </a:bodyPr>
            <a:lstStyle/>
            <a:p>
              <a:pPr indent="0" fontAlgn="auto">
                <a:lnSpc>
                  <a:spcPct val="100000"/>
                </a:lnSpc>
              </a:pPr>
              <a:r>
                <a:rPr lang="en-US" sz="2000" b="1" dirty="0">
                  <a:solidFill>
                    <a:schemeClr val="accent1"/>
                  </a:solidFill>
                  <a:latin typeface="微软雅黑" panose="020B0503020204020204" pitchFamily="34" charset="-122"/>
                  <a:ea typeface="微软雅黑" panose="020B0503020204020204" pitchFamily="34" charset="-122"/>
                </a:rPr>
                <a:t> Interactive map</a:t>
              </a:r>
            </a:p>
          </p:txBody>
        </p:sp>
        <p:grpSp>
          <p:nvGrpSpPr>
            <p:cNvPr id="18" name="Group 17"/>
            <p:cNvGrpSpPr/>
            <p:nvPr/>
          </p:nvGrpSpPr>
          <p:grpSpPr>
            <a:xfrm>
              <a:off x="3865" y="3097"/>
              <a:ext cx="427" cy="298"/>
              <a:chOff x="6542395" y="1327230"/>
              <a:chExt cx="436504" cy="304529"/>
            </a:xfrm>
          </p:grpSpPr>
          <p:sp>
            <p:nvSpPr>
              <p:cNvPr id="19" name="Freeform 18"/>
              <p:cNvSpPr/>
              <p:nvPr>
                <p:custDataLst>
                  <p:tags r:id="rId18"/>
                </p:custDataLst>
              </p:nvPr>
            </p:nvSpPr>
            <p:spPr>
              <a:xfrm>
                <a:off x="6674370"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pitchFamily="34" charset="-122"/>
                  <a:ea typeface="微软雅黑" panose="020B0503020204020204" pitchFamily="34" charset="-122"/>
                </a:endParaRPr>
              </a:p>
            </p:txBody>
          </p:sp>
          <p:sp>
            <p:nvSpPr>
              <p:cNvPr id="20" name="Freeform 19"/>
              <p:cNvSpPr/>
              <p:nvPr>
                <p:custDataLst>
                  <p:tags r:id="rId19"/>
                </p:custDataLst>
              </p:nvPr>
            </p:nvSpPr>
            <p:spPr>
              <a:xfrm>
                <a:off x="6542395"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dirty="0">
                  <a:solidFill>
                    <a:schemeClr val="lt1"/>
                  </a:solidFill>
                  <a:latin typeface="微软雅黑" panose="020B0503020204020204" pitchFamily="34" charset="-122"/>
                  <a:ea typeface="微软雅黑" panose="020B0503020204020204" pitchFamily="34" charset="-122"/>
                </a:endParaRPr>
              </a:p>
            </p:txBody>
          </p:sp>
        </p:grpSp>
      </p:grpSp>
      <p:grpSp>
        <p:nvGrpSpPr>
          <p:cNvPr id="7" name="目录2"/>
          <p:cNvGrpSpPr/>
          <p:nvPr/>
        </p:nvGrpSpPr>
        <p:grpSpPr>
          <a:xfrm>
            <a:off x="1531303" y="3533380"/>
            <a:ext cx="5700395" cy="525780"/>
            <a:chOff x="3865" y="3840"/>
            <a:chExt cx="8977" cy="828"/>
          </a:xfrm>
        </p:grpSpPr>
        <p:sp>
          <p:nvSpPr>
            <p:cNvPr id="13" name="TextBox 12"/>
            <p:cNvSpPr txBox="1"/>
            <p:nvPr>
              <p:custDataLst>
                <p:tags r:id="rId14"/>
              </p:custDataLst>
            </p:nvPr>
          </p:nvSpPr>
          <p:spPr>
            <a:xfrm>
              <a:off x="4454" y="3840"/>
              <a:ext cx="8388" cy="828"/>
            </a:xfrm>
            <a:prstGeom prst="rect">
              <a:avLst/>
            </a:prstGeom>
            <a:noFill/>
          </p:spPr>
          <p:txBody>
            <a:bodyPr wrap="square" lIns="71755" tIns="36195" rIns="71755" bIns="36195" rtlCol="0" anchor="ctr" anchorCtr="0">
              <a:norm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 </a:t>
              </a:r>
              <a:r>
                <a:rPr lang="en-US" altLang="zh-CN" sz="2000" b="1" dirty="0">
                  <a:solidFill>
                    <a:schemeClr val="accent1"/>
                  </a:solidFill>
                  <a:latin typeface="微软雅黑" panose="020B0503020204020204" pitchFamily="34" charset="-122"/>
                  <a:ea typeface="微软雅黑" panose="020B0503020204020204" pitchFamily="34" charset="-122"/>
                </a:rPr>
                <a:t>Local location</a:t>
              </a:r>
              <a:endParaRPr lang="en-US" sz="2000" b="1" dirty="0">
                <a:solidFill>
                  <a:schemeClr val="accent1"/>
                </a:solidFill>
                <a:latin typeface="微软雅黑" panose="020B0503020204020204" pitchFamily="34" charset="-122"/>
                <a:ea typeface="微软雅黑" panose="020B0503020204020204" pitchFamily="34" charset="-122"/>
              </a:endParaRPr>
            </a:p>
          </p:txBody>
        </p:sp>
        <p:grpSp>
          <p:nvGrpSpPr>
            <p:cNvPr id="21" name="Group 20"/>
            <p:cNvGrpSpPr/>
            <p:nvPr/>
          </p:nvGrpSpPr>
          <p:grpSpPr>
            <a:xfrm>
              <a:off x="3865" y="4105"/>
              <a:ext cx="427" cy="298"/>
              <a:chOff x="6542395" y="1327230"/>
              <a:chExt cx="436504" cy="304529"/>
            </a:xfrm>
          </p:grpSpPr>
          <p:sp>
            <p:nvSpPr>
              <p:cNvPr id="22" name="Freeform 21"/>
              <p:cNvSpPr/>
              <p:nvPr>
                <p:custDataLst>
                  <p:tags r:id="rId15"/>
                </p:custDataLst>
              </p:nvPr>
            </p:nvSpPr>
            <p:spPr>
              <a:xfrm>
                <a:off x="6674370"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pitchFamily="34" charset="-122"/>
                  <a:ea typeface="微软雅黑" panose="020B0503020204020204" pitchFamily="34" charset="-122"/>
                </a:endParaRPr>
              </a:p>
            </p:txBody>
          </p:sp>
          <p:sp>
            <p:nvSpPr>
              <p:cNvPr id="23" name="Freeform 22"/>
              <p:cNvSpPr/>
              <p:nvPr>
                <p:custDataLst>
                  <p:tags r:id="rId16"/>
                </p:custDataLst>
              </p:nvPr>
            </p:nvSpPr>
            <p:spPr>
              <a:xfrm>
                <a:off x="6542395"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pitchFamily="34" charset="-122"/>
                  <a:ea typeface="微软雅黑" panose="020B0503020204020204" pitchFamily="34" charset="-122"/>
                </a:endParaRPr>
              </a:p>
            </p:txBody>
          </p:sp>
        </p:grpSp>
      </p:grpSp>
      <p:sp>
        <p:nvSpPr>
          <p:cNvPr id="27" name="!!平滑1"/>
          <p:cNvSpPr/>
          <p:nvPr>
            <p:custDataLst>
              <p:tags r:id="rId3"/>
            </p:custDataLst>
          </p:nvPr>
        </p:nvSpPr>
        <p:spPr>
          <a:xfrm>
            <a:off x="835660" y="963665"/>
            <a:ext cx="530352"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28" name="!!平滑2"/>
          <p:cNvSpPr/>
          <p:nvPr>
            <p:custDataLst>
              <p:tags r:id="rId4"/>
            </p:custDataLst>
          </p:nvPr>
        </p:nvSpPr>
        <p:spPr>
          <a:xfrm rot="10800000" flipH="1">
            <a:off x="1459945" y="0"/>
            <a:ext cx="2812176" cy="1743965"/>
          </a:xfrm>
          <a:custGeom>
            <a:avLst/>
            <a:gdLst>
              <a:gd name="connsiteX0" fmla="*/ 4436793 w 4436793"/>
              <a:gd name="connsiteY0" fmla="*/ 0 h 2751468"/>
              <a:gd name="connsiteX1" fmla="*/ 3958811 w 4436793"/>
              <a:gd name="connsiteY1" fmla="*/ 0 h 2751468"/>
              <a:gd name="connsiteX2" fmla="*/ 3911635 w 4436793"/>
              <a:gd name="connsiteY2" fmla="*/ 0 h 2751468"/>
              <a:gd name="connsiteX3" fmla="*/ 3658582 w 4436793"/>
              <a:gd name="connsiteY3" fmla="*/ 0 h 2751468"/>
              <a:gd name="connsiteX4" fmla="*/ 3433653 w 4436793"/>
              <a:gd name="connsiteY4" fmla="*/ 0 h 2751468"/>
              <a:gd name="connsiteX5" fmla="*/ 3180600 w 4436793"/>
              <a:gd name="connsiteY5" fmla="*/ 0 h 2751468"/>
              <a:gd name="connsiteX6" fmla="*/ 3133424 w 4436793"/>
              <a:gd name="connsiteY6" fmla="*/ 0 h 2751468"/>
              <a:gd name="connsiteX7" fmla="*/ 2655442 w 4436793"/>
              <a:gd name="connsiteY7" fmla="*/ 0 h 2751468"/>
              <a:gd name="connsiteX8" fmla="*/ 0 w 4436793"/>
              <a:gd name="connsiteY8" fmla="*/ 2751468 h 2751468"/>
              <a:gd name="connsiteX9" fmla="*/ 477982 w 4436793"/>
              <a:gd name="connsiteY9" fmla="*/ 2751468 h 2751468"/>
              <a:gd name="connsiteX10" fmla="*/ 525158 w 4436793"/>
              <a:gd name="connsiteY10" fmla="*/ 2751468 h 2751468"/>
              <a:gd name="connsiteX11" fmla="*/ 778211 w 4436793"/>
              <a:gd name="connsiteY11" fmla="*/ 2751468 h 2751468"/>
              <a:gd name="connsiteX12" fmla="*/ 1003140 w 4436793"/>
              <a:gd name="connsiteY12" fmla="*/ 2751468 h 2751468"/>
              <a:gd name="connsiteX13" fmla="*/ 1256193 w 4436793"/>
              <a:gd name="connsiteY13" fmla="*/ 2751468 h 2751468"/>
              <a:gd name="connsiteX14" fmla="*/ 1303369 w 4436793"/>
              <a:gd name="connsiteY14" fmla="*/ 2751468 h 2751468"/>
              <a:gd name="connsiteX15" fmla="*/ 1781351 w 4436793"/>
              <a:gd name="connsiteY15" fmla="*/ 2751468 h 27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793" h="2751468">
                <a:moveTo>
                  <a:pt x="4436793" y="0"/>
                </a:moveTo>
                <a:lnTo>
                  <a:pt x="3958811" y="0"/>
                </a:lnTo>
                <a:lnTo>
                  <a:pt x="3911635" y="0"/>
                </a:lnTo>
                <a:lnTo>
                  <a:pt x="3658582" y="0"/>
                </a:lnTo>
                <a:lnTo>
                  <a:pt x="3433653" y="0"/>
                </a:lnTo>
                <a:lnTo>
                  <a:pt x="3180600" y="0"/>
                </a:lnTo>
                <a:lnTo>
                  <a:pt x="3133424" y="0"/>
                </a:lnTo>
                <a:lnTo>
                  <a:pt x="2655442" y="0"/>
                </a:lnTo>
                <a:lnTo>
                  <a:pt x="0" y="2751468"/>
                </a:lnTo>
                <a:lnTo>
                  <a:pt x="477982" y="2751468"/>
                </a:lnTo>
                <a:lnTo>
                  <a:pt x="525158" y="2751468"/>
                </a:lnTo>
                <a:lnTo>
                  <a:pt x="778211" y="2751468"/>
                </a:lnTo>
                <a:lnTo>
                  <a:pt x="1003140" y="2751468"/>
                </a:lnTo>
                <a:lnTo>
                  <a:pt x="1256193" y="2751468"/>
                </a:lnTo>
                <a:lnTo>
                  <a:pt x="1303369" y="2751468"/>
                </a:lnTo>
                <a:lnTo>
                  <a:pt x="1781351" y="2751468"/>
                </a:lnTo>
                <a:close/>
              </a:path>
            </a:pathLst>
          </a:cu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grpSp>
        <p:nvGrpSpPr>
          <p:cNvPr id="8" name="目录3"/>
          <p:cNvGrpSpPr/>
          <p:nvPr/>
        </p:nvGrpSpPr>
        <p:grpSpPr>
          <a:xfrm>
            <a:off x="1531303" y="4148060"/>
            <a:ext cx="5700395" cy="487680"/>
            <a:chOff x="3865" y="4878"/>
            <a:chExt cx="8977" cy="768"/>
          </a:xfrm>
        </p:grpSpPr>
        <p:sp>
          <p:nvSpPr>
            <p:cNvPr id="16" name="TextBox 15"/>
            <p:cNvSpPr txBox="1"/>
            <p:nvPr>
              <p:custDataLst>
                <p:tags r:id="rId11"/>
              </p:custDataLst>
            </p:nvPr>
          </p:nvSpPr>
          <p:spPr>
            <a:xfrm>
              <a:off x="4454" y="4878"/>
              <a:ext cx="8388" cy="768"/>
            </a:xfrm>
            <a:prstGeom prst="rect">
              <a:avLst/>
            </a:prstGeom>
            <a:noFill/>
          </p:spPr>
          <p:txBody>
            <a:bodyPr wrap="square" lIns="71755" tIns="36195" rIns="71755" bIns="36195" rtlCol="0" anchor="ctr" anchorCtr="0">
              <a:normAutofit/>
            </a:bodyPr>
            <a:lstStyle/>
            <a:p>
              <a:r>
                <a:rPr lang="en-US" sz="2000" b="1" dirty="0">
                  <a:solidFill>
                    <a:schemeClr val="accent1"/>
                  </a:solidFill>
                  <a:latin typeface="微软雅黑" panose="020B0503020204020204" pitchFamily="34" charset="-122"/>
                  <a:ea typeface="微软雅黑" panose="020B0503020204020204" pitchFamily="34" charset="-122"/>
                </a:rPr>
                <a:t> Location query</a:t>
              </a:r>
            </a:p>
          </p:txBody>
        </p:sp>
        <p:grpSp>
          <p:nvGrpSpPr>
            <p:cNvPr id="24" name="Group 23"/>
            <p:cNvGrpSpPr/>
            <p:nvPr/>
          </p:nvGrpSpPr>
          <p:grpSpPr>
            <a:xfrm>
              <a:off x="3865" y="5113"/>
              <a:ext cx="427" cy="298"/>
              <a:chOff x="6542395" y="1327230"/>
              <a:chExt cx="436504" cy="304529"/>
            </a:xfrm>
          </p:grpSpPr>
          <p:sp>
            <p:nvSpPr>
              <p:cNvPr id="25" name="Freeform 24"/>
              <p:cNvSpPr/>
              <p:nvPr>
                <p:custDataLst>
                  <p:tags r:id="rId12"/>
                </p:custDataLst>
              </p:nvPr>
            </p:nvSpPr>
            <p:spPr>
              <a:xfrm>
                <a:off x="6674370"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pitchFamily="34" charset="-122"/>
                  <a:ea typeface="微软雅黑" panose="020B0503020204020204" pitchFamily="34" charset="-122"/>
                </a:endParaRPr>
              </a:p>
            </p:txBody>
          </p:sp>
          <p:sp>
            <p:nvSpPr>
              <p:cNvPr id="26" name="Freeform 25"/>
              <p:cNvSpPr/>
              <p:nvPr>
                <p:custDataLst>
                  <p:tags r:id="rId13"/>
                </p:custDataLst>
              </p:nvPr>
            </p:nvSpPr>
            <p:spPr>
              <a:xfrm>
                <a:off x="6542395"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pitchFamily="34" charset="-122"/>
                  <a:ea typeface="微软雅黑" panose="020B0503020204020204" pitchFamily="34" charset="-122"/>
                </a:endParaRPr>
              </a:p>
            </p:txBody>
          </p:sp>
        </p:grpSp>
      </p:grpSp>
      <p:grpSp>
        <p:nvGrpSpPr>
          <p:cNvPr id="2" name="目录3">
            <a:extLst>
              <a:ext uri="{FF2B5EF4-FFF2-40B4-BE49-F238E27FC236}">
                <a16:creationId xmlns:a16="http://schemas.microsoft.com/office/drawing/2014/main" id="{BC52C97F-BC93-7226-D37A-1D201CE22A21}"/>
              </a:ext>
            </a:extLst>
          </p:cNvPr>
          <p:cNvGrpSpPr/>
          <p:nvPr/>
        </p:nvGrpSpPr>
        <p:grpSpPr>
          <a:xfrm>
            <a:off x="1531303" y="4724640"/>
            <a:ext cx="5700395" cy="487680"/>
            <a:chOff x="3865" y="4878"/>
            <a:chExt cx="8977" cy="768"/>
          </a:xfrm>
        </p:grpSpPr>
        <p:sp>
          <p:nvSpPr>
            <p:cNvPr id="6" name="TextBox 15">
              <a:extLst>
                <a:ext uri="{FF2B5EF4-FFF2-40B4-BE49-F238E27FC236}">
                  <a16:creationId xmlns:a16="http://schemas.microsoft.com/office/drawing/2014/main" id="{2A0A782A-1D33-BF5A-FE03-C235F89A229D}"/>
                </a:ext>
              </a:extLst>
            </p:cNvPr>
            <p:cNvSpPr txBox="1"/>
            <p:nvPr>
              <p:custDataLst>
                <p:tags r:id="rId8"/>
              </p:custDataLst>
            </p:nvPr>
          </p:nvSpPr>
          <p:spPr>
            <a:xfrm>
              <a:off x="4454" y="4878"/>
              <a:ext cx="8388" cy="768"/>
            </a:xfrm>
            <a:prstGeom prst="rect">
              <a:avLst/>
            </a:prstGeom>
            <a:noFill/>
          </p:spPr>
          <p:txBody>
            <a:bodyPr wrap="square" lIns="71755" tIns="36195" rIns="71755" bIns="36195" rtlCol="0" anchor="ctr" anchorCtr="0">
              <a:normAutofit/>
            </a:bodyPr>
            <a:lstStyle/>
            <a:p>
              <a:r>
                <a:rPr lang="en-US" sz="2000" b="1" dirty="0">
                  <a:solidFill>
                    <a:schemeClr val="accent1"/>
                  </a:solidFill>
                  <a:latin typeface="微软雅黑" panose="020B0503020204020204" pitchFamily="34" charset="-122"/>
                  <a:ea typeface="微软雅黑" panose="020B0503020204020204" pitchFamily="34" charset="-122"/>
                </a:rPr>
                <a:t> Route planning</a:t>
              </a:r>
            </a:p>
          </p:txBody>
        </p:sp>
        <p:grpSp>
          <p:nvGrpSpPr>
            <p:cNvPr id="9" name="Group 23">
              <a:extLst>
                <a:ext uri="{FF2B5EF4-FFF2-40B4-BE49-F238E27FC236}">
                  <a16:creationId xmlns:a16="http://schemas.microsoft.com/office/drawing/2014/main" id="{7CB9953C-A561-8317-8556-C394EDF4883D}"/>
                </a:ext>
              </a:extLst>
            </p:cNvPr>
            <p:cNvGrpSpPr/>
            <p:nvPr/>
          </p:nvGrpSpPr>
          <p:grpSpPr>
            <a:xfrm>
              <a:off x="3865" y="5113"/>
              <a:ext cx="427" cy="298"/>
              <a:chOff x="6542395" y="1327230"/>
              <a:chExt cx="436504" cy="304529"/>
            </a:xfrm>
          </p:grpSpPr>
          <p:sp>
            <p:nvSpPr>
              <p:cNvPr id="11" name="Freeform 24">
                <a:extLst>
                  <a:ext uri="{FF2B5EF4-FFF2-40B4-BE49-F238E27FC236}">
                    <a16:creationId xmlns:a16="http://schemas.microsoft.com/office/drawing/2014/main" id="{405B6341-3BB8-8BA5-42DB-2C828F9F8450}"/>
                  </a:ext>
                </a:extLst>
              </p:cNvPr>
              <p:cNvSpPr/>
              <p:nvPr>
                <p:custDataLst>
                  <p:tags r:id="rId9"/>
                </p:custDataLst>
              </p:nvPr>
            </p:nvSpPr>
            <p:spPr>
              <a:xfrm>
                <a:off x="6674370"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pitchFamily="34" charset="-122"/>
                  <a:ea typeface="微软雅黑" panose="020B0503020204020204" pitchFamily="34" charset="-122"/>
                </a:endParaRPr>
              </a:p>
            </p:txBody>
          </p:sp>
          <p:sp>
            <p:nvSpPr>
              <p:cNvPr id="12" name="Freeform 25">
                <a:extLst>
                  <a:ext uri="{FF2B5EF4-FFF2-40B4-BE49-F238E27FC236}">
                    <a16:creationId xmlns:a16="http://schemas.microsoft.com/office/drawing/2014/main" id="{582D7547-6B5E-9E17-C692-0B6F83F1D299}"/>
                  </a:ext>
                </a:extLst>
              </p:cNvPr>
              <p:cNvSpPr/>
              <p:nvPr>
                <p:custDataLst>
                  <p:tags r:id="rId10"/>
                </p:custDataLst>
              </p:nvPr>
            </p:nvSpPr>
            <p:spPr>
              <a:xfrm>
                <a:off x="6542395"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pitchFamily="34" charset="-122"/>
                  <a:ea typeface="微软雅黑" panose="020B0503020204020204" pitchFamily="34" charset="-122"/>
                </a:endParaRPr>
              </a:p>
            </p:txBody>
          </p:sp>
        </p:grpSp>
      </p:grpSp>
      <p:grpSp>
        <p:nvGrpSpPr>
          <p:cNvPr id="14" name="目录3">
            <a:extLst>
              <a:ext uri="{FF2B5EF4-FFF2-40B4-BE49-F238E27FC236}">
                <a16:creationId xmlns:a16="http://schemas.microsoft.com/office/drawing/2014/main" id="{E98872C6-E54F-BCBB-F1E8-AF0B8CD0B703}"/>
              </a:ext>
            </a:extLst>
          </p:cNvPr>
          <p:cNvGrpSpPr/>
          <p:nvPr/>
        </p:nvGrpSpPr>
        <p:grpSpPr>
          <a:xfrm>
            <a:off x="1531303" y="5301220"/>
            <a:ext cx="5700395" cy="487680"/>
            <a:chOff x="3865" y="4878"/>
            <a:chExt cx="8977" cy="768"/>
          </a:xfrm>
        </p:grpSpPr>
        <p:sp>
          <p:nvSpPr>
            <p:cNvPr id="15" name="TextBox 15">
              <a:extLst>
                <a:ext uri="{FF2B5EF4-FFF2-40B4-BE49-F238E27FC236}">
                  <a16:creationId xmlns:a16="http://schemas.microsoft.com/office/drawing/2014/main" id="{826656A2-37C3-508B-AB54-683437EDCF05}"/>
                </a:ext>
              </a:extLst>
            </p:cNvPr>
            <p:cNvSpPr txBox="1"/>
            <p:nvPr>
              <p:custDataLst>
                <p:tags r:id="rId5"/>
              </p:custDataLst>
            </p:nvPr>
          </p:nvSpPr>
          <p:spPr>
            <a:xfrm>
              <a:off x="4454" y="4878"/>
              <a:ext cx="8388" cy="768"/>
            </a:xfrm>
            <a:prstGeom prst="rect">
              <a:avLst/>
            </a:prstGeom>
            <a:noFill/>
          </p:spPr>
          <p:txBody>
            <a:bodyPr wrap="square" lIns="71755" tIns="36195" rIns="71755" bIns="36195" rtlCol="0" anchor="ctr" anchorCtr="0">
              <a:normAutofit/>
            </a:bodyPr>
            <a:lstStyle/>
            <a:p>
              <a:r>
                <a:rPr lang="en-US" sz="2000" b="1" dirty="0">
                  <a:solidFill>
                    <a:schemeClr val="accent1"/>
                  </a:solidFill>
                  <a:latin typeface="微软雅黑" panose="020B0503020204020204" pitchFamily="34" charset="-122"/>
                  <a:ea typeface="微软雅黑" panose="020B0503020204020204" pitchFamily="34" charset="-122"/>
                </a:rPr>
                <a:t> Deviation detection</a:t>
              </a:r>
            </a:p>
          </p:txBody>
        </p:sp>
        <p:grpSp>
          <p:nvGrpSpPr>
            <p:cNvPr id="17" name="Group 23">
              <a:extLst>
                <a:ext uri="{FF2B5EF4-FFF2-40B4-BE49-F238E27FC236}">
                  <a16:creationId xmlns:a16="http://schemas.microsoft.com/office/drawing/2014/main" id="{C1E4A57C-9550-E5A1-0F02-E57CF79D1486}"/>
                </a:ext>
              </a:extLst>
            </p:cNvPr>
            <p:cNvGrpSpPr/>
            <p:nvPr/>
          </p:nvGrpSpPr>
          <p:grpSpPr>
            <a:xfrm>
              <a:off x="3865" y="5113"/>
              <a:ext cx="427" cy="298"/>
              <a:chOff x="6542395" y="1327230"/>
              <a:chExt cx="436504" cy="304529"/>
            </a:xfrm>
          </p:grpSpPr>
          <p:sp>
            <p:nvSpPr>
              <p:cNvPr id="29" name="Freeform 24">
                <a:extLst>
                  <a:ext uri="{FF2B5EF4-FFF2-40B4-BE49-F238E27FC236}">
                    <a16:creationId xmlns:a16="http://schemas.microsoft.com/office/drawing/2014/main" id="{E3666442-C4EA-3474-E9A8-B904E29976E8}"/>
                  </a:ext>
                </a:extLst>
              </p:cNvPr>
              <p:cNvSpPr/>
              <p:nvPr>
                <p:custDataLst>
                  <p:tags r:id="rId6"/>
                </p:custDataLst>
              </p:nvPr>
            </p:nvSpPr>
            <p:spPr>
              <a:xfrm>
                <a:off x="6674370"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pitchFamily="34" charset="-122"/>
                  <a:ea typeface="微软雅黑" panose="020B0503020204020204" pitchFamily="34" charset="-122"/>
                </a:endParaRPr>
              </a:p>
            </p:txBody>
          </p:sp>
          <p:sp>
            <p:nvSpPr>
              <p:cNvPr id="30" name="Freeform 25">
                <a:extLst>
                  <a:ext uri="{FF2B5EF4-FFF2-40B4-BE49-F238E27FC236}">
                    <a16:creationId xmlns:a16="http://schemas.microsoft.com/office/drawing/2014/main" id="{4CA127C6-065F-46BE-FB46-55ECFEEB5DD9}"/>
                  </a:ext>
                </a:extLst>
              </p:cNvPr>
              <p:cNvSpPr/>
              <p:nvPr>
                <p:custDataLst>
                  <p:tags r:id="rId7"/>
                </p:custDataLst>
              </p:nvPr>
            </p:nvSpPr>
            <p:spPr>
              <a:xfrm>
                <a:off x="6542395"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pitchFamily="34" charset="-122"/>
                  <a:ea typeface="微软雅黑" panose="020B0503020204020204" pitchFamily="34" charset="-122"/>
                </a:endParaRPr>
              </a:p>
            </p:txBody>
          </p:sp>
        </p:grpSp>
      </p:grpSp>
    </p:spTree>
    <p:custDataLst>
      <p:tags r:id="rId1"/>
    </p:custDataLst>
  </p:cSld>
  <p:clrMapOvr>
    <a:overrideClrMapping bg1="lt1" tx1="dk1" bg2="lt2" tx2="dk2" accent1="accent1" accent2="accent2" accent3="accent3" accent4="accent4" accent5="accent5" accent6="accent6" hlink="hlink" folHlink="folHlink"/>
  </p:clrMapOvr>
  <p:transition>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47" presetClass="entr" presetSubtype="0" fill="hold" nodeType="withEffect">
                                  <p:stCondLst>
                                    <p:cond delay="2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500" fill="hold"/>
                                        <p:tgtEl>
                                          <p:spTgt spid="4"/>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3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anim calcmode="lin" valueType="num">
                                      <p:cBhvr>
                                        <p:cTn id="29" dur="500" fill="hold"/>
                                        <p:tgtEl>
                                          <p:spTgt spid="7"/>
                                        </p:tgtEl>
                                        <p:attrNameLst>
                                          <p:attrName>ppt_x</p:attrName>
                                        </p:attrNameLst>
                                      </p:cBhvr>
                                      <p:tavLst>
                                        <p:tav tm="0">
                                          <p:val>
                                            <p:strVal val="#ppt_x"/>
                                          </p:val>
                                        </p:tav>
                                        <p:tav tm="100000">
                                          <p:val>
                                            <p:strVal val="#ppt_x"/>
                                          </p:val>
                                        </p:tav>
                                      </p:tavLst>
                                    </p:anim>
                                    <p:anim calcmode="lin" valueType="num">
                                      <p:cBhvr>
                                        <p:cTn id="30" dur="500" fill="hold"/>
                                        <p:tgtEl>
                                          <p:spTgt spid="7"/>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4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anim calcmode="lin" valueType="num">
                                      <p:cBhvr>
                                        <p:cTn id="34" dur="500" fill="hold"/>
                                        <p:tgtEl>
                                          <p:spTgt spid="8"/>
                                        </p:tgtEl>
                                        <p:attrNameLst>
                                          <p:attrName>ppt_x</p:attrName>
                                        </p:attrNameLst>
                                      </p:cBhvr>
                                      <p:tavLst>
                                        <p:tav tm="0">
                                          <p:val>
                                            <p:strVal val="#ppt_x"/>
                                          </p:val>
                                        </p:tav>
                                        <p:tav tm="100000">
                                          <p:val>
                                            <p:strVal val="#ppt_x"/>
                                          </p:val>
                                        </p:tav>
                                      </p:tavLst>
                                    </p:anim>
                                    <p:anim calcmode="lin" valueType="num">
                                      <p:cBhvr>
                                        <p:cTn id="35" dur="500" fill="hold"/>
                                        <p:tgtEl>
                                          <p:spTgt spid="8"/>
                                        </p:tgtEl>
                                        <p:attrNameLst>
                                          <p:attrName>ppt_y</p:attrName>
                                        </p:attrNameLst>
                                      </p:cBhvr>
                                      <p:tavLst>
                                        <p:tav tm="0">
                                          <p:val>
                                            <p:strVal val="#ppt_y-.1"/>
                                          </p:val>
                                        </p:tav>
                                        <p:tav tm="100000">
                                          <p:val>
                                            <p:strVal val="#ppt_y"/>
                                          </p:val>
                                        </p:tav>
                                      </p:tavLst>
                                    </p:anim>
                                  </p:childTnLst>
                                </p:cTn>
                              </p:par>
                              <p:par>
                                <p:cTn id="36" presetID="0" presetClass="entr" presetSubtype="0" fill="hold" grpId="0" nodeType="withEffect">
                                  <p:stCondLst>
                                    <p:cond delay="50"/>
                                  </p:stCondLst>
                                  <p:childTnLst>
                                    <p:set>
                                      <p:cBhvr>
                                        <p:cTn id="37" dur="1" fill="hold">
                                          <p:stCondLst>
                                            <p:cond delay="0"/>
                                          </p:stCondLst>
                                        </p:cTn>
                                        <p:tgtEl>
                                          <p:spTgt spid="5"/>
                                        </p:tgtEl>
                                        <p:attrNameLst>
                                          <p:attrName>style.visibility</p:attrName>
                                        </p:attrNameLst>
                                      </p:cBhvr>
                                      <p:to>
                                        <p:strVal val="visible"/>
                                      </p:to>
                                    </p:set>
                                    <p:anim to="" calcmode="lin" valueType="num">
                                      <p:cBhvr>
                                        <p:cTn id="38" dur="500" fill="hold">
                                          <p:stCondLst>
                                            <p:cond delay="0"/>
                                          </p:stCondLst>
                                        </p:cTn>
                                        <p:tgtEl>
                                          <p:spTgt spid="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9" dur="500" fill="hold">
                                          <p:stCondLst>
                                            <p:cond delay="0"/>
                                          </p:stCondLst>
                                        </p:cTn>
                                        <p:tgtEl>
                                          <p:spTgt spid="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0" dur="500" fill="hold">
                                          <p:stCondLst>
                                            <p:cond delay="0"/>
                                          </p:stCondLst>
                                        </p:cTn>
                                        <p:tgtEl>
                                          <p:spTgt spid="5"/>
                                        </p:tgtEl>
                                        <p:attrNameLst>
                                          <p:attrName>style.opacity</p:attrName>
                                        </p:attrNameLst>
                                      </p:cBhvr>
                                      <p:tavLst>
                                        <p:tav tm="0">
                                          <p:val>
                                            <p:strVal val="0"/>
                                          </p:val>
                                        </p:tav>
                                        <p:tav tm="100000">
                                          <p:val>
                                            <p:strVal val="1"/>
                                          </p:val>
                                        </p:tav>
                                      </p:tavLst>
                                    </p:anim>
                                    <p:anim to="" calcmode="lin" valueType="num">
                                      <p:cBhvr>
                                        <p:cTn id="41" dur="500" fill="hold">
                                          <p:stCondLst>
                                            <p:cond delay="0"/>
                                          </p:stCondLst>
                                        </p:cTn>
                                        <p:tgtEl>
                                          <p:spTgt spid="5"/>
                                        </p:tgtEl>
                                        <p:attrNameLst>
                                          <p:attrName>ppt_w</p:attrName>
                                        </p:attrNameLst>
                                      </p:cBhvr>
                                      <p:tavLst>
                                        <p:tav tm="0">
                                          <p:val>
                                            <p:strVal val="#ppt_w*2"/>
                                          </p:val>
                                        </p:tav>
                                        <p:tav tm="100000">
                                          <p:val>
                                            <p:strVal val="#ppt_w"/>
                                          </p:val>
                                        </p:tav>
                                      </p:tavLst>
                                    </p:anim>
                                    <p:anim to="" calcmode="lin" valueType="num">
                                      <p:cBhvr>
                                        <p:cTn id="42" dur="500" fill="hold">
                                          <p:stCondLst>
                                            <p:cond delay="0"/>
                                          </p:stCondLst>
                                        </p:cTn>
                                        <p:tgtEl>
                                          <p:spTgt spid="5"/>
                                        </p:tgtEl>
                                        <p:attrNameLst>
                                          <p:attrName>ppt_h</p:attrName>
                                        </p:attrNameLst>
                                      </p:cBhvr>
                                      <p:tavLst>
                                        <p:tav tm="0">
                                          <p:val>
                                            <p:strVal val="#ppt_h*2"/>
                                          </p:val>
                                        </p:tav>
                                        <p:tav tm="100000">
                                          <p:val>
                                            <p:strVal val="#ppt_h"/>
                                          </p:val>
                                        </p:tav>
                                      </p:tavLst>
                                    </p:anim>
                                  </p:childTnLst>
                                </p:cTn>
                              </p:par>
                              <p:par>
                                <p:cTn id="43" presetID="0" presetClass="entr" presetSubtype="0" fill="hold" grpId="0" nodeType="withEffect">
                                  <p:stCondLst>
                                    <p:cond delay="50"/>
                                  </p:stCondLst>
                                  <p:childTnLst>
                                    <p:set>
                                      <p:cBhvr>
                                        <p:cTn id="44" dur="1" fill="hold">
                                          <p:stCondLst>
                                            <p:cond delay="0"/>
                                          </p:stCondLst>
                                        </p:cTn>
                                        <p:tgtEl>
                                          <p:spTgt spid="27"/>
                                        </p:tgtEl>
                                        <p:attrNameLst>
                                          <p:attrName>style.visibility</p:attrName>
                                        </p:attrNameLst>
                                      </p:cBhvr>
                                      <p:to>
                                        <p:strVal val="visible"/>
                                      </p:to>
                                    </p:set>
                                    <p:anim to="" calcmode="lin" valueType="num">
                                      <p:cBhvr>
                                        <p:cTn id="45" dur="500" fill="hold">
                                          <p:stCondLst>
                                            <p:cond delay="0"/>
                                          </p:stCondLst>
                                        </p:cTn>
                                        <p:tgtEl>
                                          <p:spTgt spid="2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6" dur="500" fill="hold">
                                          <p:stCondLst>
                                            <p:cond delay="0"/>
                                          </p:stCondLst>
                                        </p:cTn>
                                        <p:tgtEl>
                                          <p:spTgt spid="2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7" dur="500" fill="hold">
                                          <p:stCondLst>
                                            <p:cond delay="0"/>
                                          </p:stCondLst>
                                        </p:cTn>
                                        <p:tgtEl>
                                          <p:spTgt spid="27"/>
                                        </p:tgtEl>
                                        <p:attrNameLst>
                                          <p:attrName>style.opacity</p:attrName>
                                        </p:attrNameLst>
                                      </p:cBhvr>
                                      <p:tavLst>
                                        <p:tav tm="0">
                                          <p:val>
                                            <p:strVal val="0"/>
                                          </p:val>
                                        </p:tav>
                                        <p:tav tm="100000">
                                          <p:val>
                                            <p:strVal val="1"/>
                                          </p:val>
                                        </p:tav>
                                      </p:tavLst>
                                    </p:anim>
                                  </p:childTnLst>
                                </p:cTn>
                              </p:par>
                              <p:par>
                                <p:cTn id="48" presetID="23" presetClass="entr" presetSubtype="288" fill="hold" grpId="0" nodeType="withEffect">
                                  <p:stCondLst>
                                    <p:cond delay="5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strVal val="4/3*#ppt_w"/>
                                          </p:val>
                                        </p:tav>
                                        <p:tav tm="100000">
                                          <p:val>
                                            <p:strVal val="#ppt_w"/>
                                          </p:val>
                                        </p:tav>
                                      </p:tavLst>
                                    </p:anim>
                                    <p:anim calcmode="lin" valueType="num">
                                      <p:cBhvr>
                                        <p:cTn id="51" dur="500" fill="hold"/>
                                        <p:tgtEl>
                                          <p:spTgt spid="28"/>
                                        </p:tgtEl>
                                        <p:attrNameLst>
                                          <p:attrName>ppt_h</p:attrName>
                                        </p:attrNameLst>
                                      </p:cBhvr>
                                      <p:tavLst>
                                        <p:tav tm="0">
                                          <p:val>
                                            <p:strVal val="4/3*#ppt_h"/>
                                          </p:val>
                                        </p:tav>
                                        <p:tav tm="100000">
                                          <p:val>
                                            <p:strVal val="#ppt_h"/>
                                          </p:val>
                                        </p:tav>
                                      </p:tavLst>
                                    </p:anim>
                                  </p:childTnLst>
                                </p:cTn>
                              </p:par>
                              <p:par>
                                <p:cTn id="52" presetID="47" presetClass="entr" presetSubtype="0" fill="hold" nodeType="withEffect">
                                  <p:stCondLst>
                                    <p:cond delay="4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anim calcmode="lin" valueType="num">
                                      <p:cBhvr>
                                        <p:cTn id="55" dur="500" fill="hold"/>
                                        <p:tgtEl>
                                          <p:spTgt spid="2"/>
                                        </p:tgtEl>
                                        <p:attrNameLst>
                                          <p:attrName>ppt_x</p:attrName>
                                        </p:attrNameLst>
                                      </p:cBhvr>
                                      <p:tavLst>
                                        <p:tav tm="0">
                                          <p:val>
                                            <p:strVal val="#ppt_x"/>
                                          </p:val>
                                        </p:tav>
                                        <p:tav tm="100000">
                                          <p:val>
                                            <p:strVal val="#ppt_x"/>
                                          </p:val>
                                        </p:tav>
                                      </p:tavLst>
                                    </p:anim>
                                    <p:anim calcmode="lin" valueType="num">
                                      <p:cBhvr>
                                        <p:cTn id="56" dur="500" fill="hold"/>
                                        <p:tgtEl>
                                          <p:spTgt spid="2"/>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4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anim calcmode="lin" valueType="num">
                                      <p:cBhvr>
                                        <p:cTn id="60" dur="500" fill="hold"/>
                                        <p:tgtEl>
                                          <p:spTgt spid="14"/>
                                        </p:tgtEl>
                                        <p:attrNameLst>
                                          <p:attrName>ppt_x</p:attrName>
                                        </p:attrNameLst>
                                      </p:cBhvr>
                                      <p:tavLst>
                                        <p:tav tm="0">
                                          <p:val>
                                            <p:strVal val="#ppt_x"/>
                                          </p:val>
                                        </p:tav>
                                        <p:tav tm="100000">
                                          <p:val>
                                            <p:strVal val="#ppt_x"/>
                                          </p:val>
                                        </p:tav>
                                      </p:tavLst>
                                    </p:anim>
                                    <p:anim calcmode="lin" valueType="num">
                                      <p:cBhvr>
                                        <p:cTn id="6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27"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488542" y="694507"/>
            <a:ext cx="3915234" cy="459997"/>
          </a:xfrm>
          <a:prstGeom prst="rect">
            <a:avLst/>
          </a:prstGeom>
          <a:noFill/>
        </p:spPr>
        <p:txBody>
          <a:bodyPr wrap="square" lIns="71755" tIns="36195" rIns="71755" bIns="36195" rtlCol="0" anchor="ctr" anchorCtr="0">
            <a:normAutofit fontScale="77500" lnSpcReduction="200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Interactive map</a:t>
            </a:r>
            <a:endParaRPr lang="en-US" sz="4000" b="1" dirty="0">
              <a:solidFill>
                <a:schemeClr val="accent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A7996722-0C65-8CC1-B1A1-B936D46B1066}"/>
              </a:ext>
            </a:extLst>
          </p:cNvPr>
          <p:cNvSpPr txBox="1"/>
          <p:nvPr/>
        </p:nvSpPr>
        <p:spPr>
          <a:xfrm>
            <a:off x="783530" y="1534016"/>
            <a:ext cx="6096000" cy="923330"/>
          </a:xfrm>
          <a:prstGeom prst="rect">
            <a:avLst/>
          </a:prstGeom>
          <a:noFill/>
        </p:spPr>
        <p:txBody>
          <a:bodyPr wrap="square">
            <a:spAutoFit/>
          </a:bodyPr>
          <a:lstStyle/>
          <a:p>
            <a:r>
              <a:rPr lang="en-US" altLang="zh-CN" dirty="0"/>
              <a:t> </a:t>
            </a:r>
            <a:r>
              <a:rPr lang="en-US" altLang="zh-CN" dirty="0" err="1"/>
              <a:t>OSMnx</a:t>
            </a:r>
            <a:r>
              <a:rPr lang="en-US" altLang="zh-CN" dirty="0"/>
              <a:t> already includes Folium package</a:t>
            </a:r>
          </a:p>
          <a:p>
            <a:endParaRPr lang="en-US" altLang="zh-CN" dirty="0"/>
          </a:p>
          <a:p>
            <a:r>
              <a:rPr lang="en-US" altLang="zh-CN" dirty="0"/>
              <a:t>	Piedmont, California, USA</a:t>
            </a:r>
            <a:endParaRPr lang="zh-CN" altLang="en-US" dirty="0"/>
          </a:p>
        </p:txBody>
      </p:sp>
      <p:pic>
        <p:nvPicPr>
          <p:cNvPr id="9" name="图片 8">
            <a:extLst>
              <a:ext uri="{FF2B5EF4-FFF2-40B4-BE49-F238E27FC236}">
                <a16:creationId xmlns:a16="http://schemas.microsoft.com/office/drawing/2014/main" id="{EC57BA29-41FA-7A0F-A571-11EAD4674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720" y="3038876"/>
            <a:ext cx="4488755" cy="2894618"/>
          </a:xfrm>
          <a:prstGeom prst="rect">
            <a:avLst/>
          </a:prstGeom>
        </p:spPr>
      </p:pic>
      <p:pic>
        <p:nvPicPr>
          <p:cNvPr id="11" name="图片 10">
            <a:extLst>
              <a:ext uri="{FF2B5EF4-FFF2-40B4-BE49-F238E27FC236}">
                <a16:creationId xmlns:a16="http://schemas.microsoft.com/office/drawing/2014/main" id="{56240B1B-2940-1A09-5CE3-30BD43720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682" y="3038876"/>
            <a:ext cx="4715012" cy="2894618"/>
          </a:xfrm>
          <a:prstGeom prst="rect">
            <a:avLst/>
          </a:prstGeom>
        </p:spPr>
      </p:pic>
    </p:spTree>
    <p:extLst>
      <p:ext uri="{BB962C8B-B14F-4D97-AF65-F5344CB8AC3E}">
        <p14:creationId xmlns:p14="http://schemas.microsoft.com/office/powerpoint/2010/main" val="275399858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339385" y="402677"/>
            <a:ext cx="3915234" cy="459997"/>
          </a:xfrm>
          <a:prstGeom prst="rect">
            <a:avLst/>
          </a:prstGeom>
          <a:noFill/>
        </p:spPr>
        <p:txBody>
          <a:bodyPr wrap="square" lIns="71755" tIns="36195" rIns="71755" bIns="36195" rtlCol="0" anchor="ctr" anchorCtr="0">
            <a:normAutofit fontScale="77500" lnSpcReduction="200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Local location</a:t>
            </a:r>
            <a:endParaRPr lang="en-US" sz="4000" b="1" dirty="0">
              <a:solidFill>
                <a:schemeClr val="accent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A7996722-0C65-8CC1-B1A1-B936D46B1066}"/>
              </a:ext>
            </a:extLst>
          </p:cNvPr>
          <p:cNvSpPr txBox="1"/>
          <p:nvPr/>
        </p:nvSpPr>
        <p:spPr>
          <a:xfrm>
            <a:off x="777044" y="973181"/>
            <a:ext cx="9184079" cy="1754326"/>
          </a:xfrm>
          <a:prstGeom prst="rect">
            <a:avLst/>
          </a:prstGeom>
          <a:noFill/>
        </p:spPr>
        <p:txBody>
          <a:bodyPr wrap="square">
            <a:spAutoFit/>
          </a:bodyPr>
          <a:lstStyle/>
          <a:p>
            <a:r>
              <a:rPr lang="en-US" altLang="zh-CN" b="0" i="0" dirty="0">
                <a:solidFill>
                  <a:srgbClr val="F5F7FA"/>
                </a:solidFill>
                <a:effectLst/>
                <a:latin typeface="PingFang SC"/>
              </a:rPr>
              <a:t>Based on the association between IP addresses and geographic locations, each device is assigned a unique public IP address when it connects to the Internet. Public IP addresses can be used to locate the general location of devices because Internet service providers (ISPs) often associate IP addresses with geographic locations and maintain a database of such IP addresses. </a:t>
            </a:r>
          </a:p>
          <a:p>
            <a:endParaRPr lang="en-US" altLang="zh-CN" b="0" i="0" dirty="0">
              <a:solidFill>
                <a:srgbClr val="F5F7FA"/>
              </a:solidFill>
              <a:effectLst/>
              <a:latin typeface="PingFang SC"/>
            </a:endParaRPr>
          </a:p>
          <a:p>
            <a:r>
              <a:rPr lang="en-US" altLang="zh-CN" b="0" i="0" dirty="0" err="1">
                <a:solidFill>
                  <a:srgbClr val="F5F7FA"/>
                </a:solidFill>
                <a:effectLst/>
                <a:latin typeface="PingFang SC"/>
              </a:rPr>
              <a:t>url</a:t>
            </a:r>
            <a:r>
              <a:rPr lang="en-US" altLang="zh-CN" b="0" i="0" dirty="0">
                <a:solidFill>
                  <a:srgbClr val="F5F7FA"/>
                </a:solidFill>
                <a:effectLst/>
                <a:latin typeface="PingFang SC"/>
              </a:rPr>
              <a:t> = </a:t>
            </a:r>
            <a:r>
              <a:rPr lang="en-US" altLang="zh-CN" b="0" i="0" dirty="0">
                <a:solidFill>
                  <a:srgbClr val="F5F7FA"/>
                </a:solidFill>
                <a:effectLst/>
                <a:latin typeface="PingFang SC"/>
                <a:hlinkClick r:id="rId3"/>
              </a:rPr>
              <a:t>http://httpbin.org/ip</a:t>
            </a:r>
            <a:r>
              <a:rPr lang="en-US" altLang="zh-CN" b="0" i="0" dirty="0">
                <a:solidFill>
                  <a:srgbClr val="F5F7FA"/>
                </a:solidFill>
                <a:effectLst/>
                <a:latin typeface="PingFang SC"/>
              </a:rPr>
              <a:t>                       </a:t>
            </a:r>
            <a:r>
              <a:rPr lang="en-US" altLang="zh-CN" i="1" dirty="0" err="1"/>
              <a:t>geocoder.ip</a:t>
            </a:r>
            <a:r>
              <a:rPr lang="en-US" altLang="zh-CN" i="1" dirty="0"/>
              <a:t>(</a:t>
            </a:r>
            <a:r>
              <a:rPr lang="en-US" altLang="zh-CN" i="1" dirty="0" err="1"/>
              <a:t>ip</a:t>
            </a:r>
            <a:r>
              <a:rPr lang="en-US" altLang="zh-CN" i="1" dirty="0"/>
              <a:t>)</a:t>
            </a:r>
            <a:endParaRPr lang="zh-CN" altLang="en-US" i="1" dirty="0"/>
          </a:p>
        </p:txBody>
      </p:sp>
      <p:pic>
        <p:nvPicPr>
          <p:cNvPr id="4" name="图片 3">
            <a:extLst>
              <a:ext uri="{FF2B5EF4-FFF2-40B4-BE49-F238E27FC236}">
                <a16:creationId xmlns:a16="http://schemas.microsoft.com/office/drawing/2014/main" id="{8609087D-B88D-A60E-D035-C65E53B931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9763" y="2936349"/>
            <a:ext cx="5032442" cy="3219855"/>
          </a:xfrm>
          <a:prstGeom prst="rect">
            <a:avLst/>
          </a:prstGeom>
        </p:spPr>
      </p:pic>
      <p:pic>
        <p:nvPicPr>
          <p:cNvPr id="7" name="图片 6">
            <a:extLst>
              <a:ext uri="{FF2B5EF4-FFF2-40B4-BE49-F238E27FC236}">
                <a16:creationId xmlns:a16="http://schemas.microsoft.com/office/drawing/2014/main" id="{7F79E89D-801F-F822-DA17-AC9B318BBE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044" y="2943638"/>
            <a:ext cx="5122764" cy="3219855"/>
          </a:xfrm>
          <a:prstGeom prst="rect">
            <a:avLst/>
          </a:prstGeom>
        </p:spPr>
      </p:pic>
    </p:spTree>
    <p:extLst>
      <p:ext uri="{BB962C8B-B14F-4D97-AF65-F5344CB8AC3E}">
        <p14:creationId xmlns:p14="http://schemas.microsoft.com/office/powerpoint/2010/main" val="146549163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430176" y="464509"/>
            <a:ext cx="3915234" cy="459997"/>
          </a:xfrm>
          <a:prstGeom prst="rect">
            <a:avLst/>
          </a:prstGeom>
          <a:noFill/>
        </p:spPr>
        <p:txBody>
          <a:bodyPr wrap="square" lIns="71755" tIns="36195" rIns="71755" bIns="36195" rtlCol="0" anchor="ctr" anchorCtr="0">
            <a:normAutofit fontScale="77500" lnSpcReduction="200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Location query</a:t>
            </a:r>
            <a:endParaRPr lang="en-US" sz="4000" b="1" dirty="0">
              <a:solidFill>
                <a:schemeClr val="accent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A7996722-0C65-8CC1-B1A1-B936D46B1066}"/>
              </a:ext>
            </a:extLst>
          </p:cNvPr>
          <p:cNvSpPr txBox="1"/>
          <p:nvPr/>
        </p:nvSpPr>
        <p:spPr>
          <a:xfrm>
            <a:off x="816540" y="1050914"/>
            <a:ext cx="10435704" cy="2308324"/>
          </a:xfrm>
          <a:prstGeom prst="rect">
            <a:avLst/>
          </a:prstGeom>
          <a:noFill/>
        </p:spPr>
        <p:txBody>
          <a:bodyPr wrap="square">
            <a:spAutoFit/>
          </a:bodyPr>
          <a:lstStyle/>
          <a:p>
            <a:pPr algn="l"/>
            <a:r>
              <a:rPr lang="en-US" altLang="zh-CN" b="0" i="0" dirty="0">
                <a:solidFill>
                  <a:srgbClr val="F5F7FA"/>
                </a:solidFill>
                <a:effectLst/>
                <a:latin typeface="PingFang SC"/>
              </a:rPr>
              <a:t>The user enters keywords (such as name of place, address, POI, etc.) on the front page and sends the keywords to the </a:t>
            </a:r>
            <a:r>
              <a:rPr lang="en-US" altLang="zh-CN" b="0" i="0" dirty="0" err="1">
                <a:solidFill>
                  <a:srgbClr val="F5F7FA"/>
                </a:solidFill>
                <a:effectLst/>
                <a:latin typeface="PingFang SC"/>
              </a:rPr>
              <a:t>Amap</a:t>
            </a:r>
            <a:r>
              <a:rPr lang="en-US" altLang="zh-CN" b="0" i="0" dirty="0">
                <a:solidFill>
                  <a:srgbClr val="F5F7FA"/>
                </a:solidFill>
                <a:effectLst/>
                <a:latin typeface="PingFang SC"/>
              </a:rPr>
              <a:t> API server through an HTTP request. </a:t>
            </a:r>
          </a:p>
          <a:p>
            <a:pPr algn="l"/>
            <a:endParaRPr lang="en-US" altLang="zh-CN" b="0" i="0" dirty="0">
              <a:solidFill>
                <a:srgbClr val="F5F7FA"/>
              </a:solidFill>
              <a:effectLst/>
              <a:latin typeface="PingFang SC"/>
            </a:endParaRPr>
          </a:p>
          <a:p>
            <a:pPr algn="l"/>
            <a:r>
              <a:rPr lang="en-US" altLang="zh-CN" b="0" i="0" dirty="0">
                <a:solidFill>
                  <a:srgbClr val="F5F7FA"/>
                </a:solidFill>
                <a:effectLst/>
                <a:latin typeface="PingFang SC"/>
              </a:rPr>
              <a:t>After receiving a user request, the </a:t>
            </a:r>
            <a:r>
              <a:rPr lang="en-US" altLang="zh-CN" b="0" i="0" dirty="0" err="1">
                <a:solidFill>
                  <a:srgbClr val="F5F7FA"/>
                </a:solidFill>
                <a:effectLst/>
                <a:latin typeface="PingFang SC"/>
              </a:rPr>
              <a:t>Amap</a:t>
            </a:r>
            <a:r>
              <a:rPr lang="en-US" altLang="zh-CN" b="0" i="0" dirty="0">
                <a:solidFill>
                  <a:srgbClr val="F5F7FA"/>
                </a:solidFill>
                <a:effectLst/>
                <a:latin typeface="PingFang SC"/>
              </a:rPr>
              <a:t> API server will search according to the request parameters and return the search results to the front-end page in JSON format.</a:t>
            </a:r>
          </a:p>
          <a:p>
            <a:pPr algn="l"/>
            <a:endParaRPr lang="en-US" altLang="zh-CN" dirty="0">
              <a:solidFill>
                <a:srgbClr val="F5F7FA"/>
              </a:solidFill>
              <a:latin typeface="PingFang SC"/>
            </a:endParaRPr>
          </a:p>
          <a:p>
            <a:pPr algn="l"/>
            <a:r>
              <a:rPr lang="en-US" altLang="zh-CN" b="0" i="0" dirty="0" err="1">
                <a:solidFill>
                  <a:srgbClr val="F5F7FA"/>
                </a:solidFill>
                <a:effectLst/>
                <a:latin typeface="PingFang SC"/>
              </a:rPr>
              <a:t>url</a:t>
            </a:r>
            <a:r>
              <a:rPr lang="en-US" altLang="zh-CN" b="0" i="0" dirty="0">
                <a:solidFill>
                  <a:srgbClr val="F5F7FA"/>
                </a:solidFill>
                <a:effectLst/>
                <a:latin typeface="PingFang SC"/>
              </a:rPr>
              <a:t> = https://restapi.amap.com/v3/geocode/geo?</a:t>
            </a:r>
          </a:p>
          <a:p>
            <a:pPr algn="l"/>
            <a:endParaRPr lang="en-US" altLang="zh-CN" b="0" i="0" dirty="0">
              <a:solidFill>
                <a:srgbClr val="F5F7FA"/>
              </a:solidFill>
              <a:effectLst/>
              <a:latin typeface="PingFang SC"/>
            </a:endParaRPr>
          </a:p>
        </p:txBody>
      </p:sp>
      <p:pic>
        <p:nvPicPr>
          <p:cNvPr id="7" name="图片 6">
            <a:extLst>
              <a:ext uri="{FF2B5EF4-FFF2-40B4-BE49-F238E27FC236}">
                <a16:creationId xmlns:a16="http://schemas.microsoft.com/office/drawing/2014/main" id="{93158B03-B025-E50B-D9F8-96A04FE0F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673" y="3173183"/>
            <a:ext cx="5252936" cy="3099716"/>
          </a:xfrm>
          <a:prstGeom prst="rect">
            <a:avLst/>
          </a:prstGeom>
        </p:spPr>
      </p:pic>
      <p:pic>
        <p:nvPicPr>
          <p:cNvPr id="10" name="图片 9">
            <a:extLst>
              <a:ext uri="{FF2B5EF4-FFF2-40B4-BE49-F238E27FC236}">
                <a16:creationId xmlns:a16="http://schemas.microsoft.com/office/drawing/2014/main" id="{262D7DC0-D7D4-FAAE-568E-F9BDFD84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896" y="3172628"/>
            <a:ext cx="4988215" cy="3100271"/>
          </a:xfrm>
          <a:prstGeom prst="rect">
            <a:avLst/>
          </a:prstGeom>
        </p:spPr>
      </p:pic>
    </p:spTree>
    <p:extLst>
      <p:ext uri="{BB962C8B-B14F-4D97-AF65-F5344CB8AC3E}">
        <p14:creationId xmlns:p14="http://schemas.microsoft.com/office/powerpoint/2010/main" val="342583455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345870" y="344312"/>
            <a:ext cx="3915234" cy="459997"/>
          </a:xfrm>
          <a:prstGeom prst="rect">
            <a:avLst/>
          </a:prstGeom>
          <a:noFill/>
        </p:spPr>
        <p:txBody>
          <a:bodyPr wrap="square" lIns="71755" tIns="36195" rIns="71755" bIns="36195" rtlCol="0" anchor="ctr" anchorCtr="0">
            <a:normAutofit fontScale="77500" lnSpcReduction="200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Route planning</a:t>
            </a:r>
          </a:p>
        </p:txBody>
      </p:sp>
      <p:sp>
        <p:nvSpPr>
          <p:cNvPr id="4" name="文本框 3">
            <a:extLst>
              <a:ext uri="{FF2B5EF4-FFF2-40B4-BE49-F238E27FC236}">
                <a16:creationId xmlns:a16="http://schemas.microsoft.com/office/drawing/2014/main" id="{4D6BE7E1-EF88-0F12-FE74-921ABDFC6CC8}"/>
              </a:ext>
            </a:extLst>
          </p:cNvPr>
          <p:cNvSpPr txBox="1"/>
          <p:nvPr/>
        </p:nvSpPr>
        <p:spPr>
          <a:xfrm>
            <a:off x="4032261" y="372705"/>
            <a:ext cx="6096000" cy="369332"/>
          </a:xfrm>
          <a:prstGeom prst="rect">
            <a:avLst/>
          </a:prstGeom>
          <a:noFill/>
        </p:spPr>
        <p:txBody>
          <a:bodyPr wrap="square">
            <a:spAutoFit/>
          </a:bodyPr>
          <a:lstStyle/>
          <a:p>
            <a:r>
              <a:rPr lang="en-US" altLang="zh-CN" dirty="0"/>
              <a:t>the shortest distance \ take the least time</a:t>
            </a:r>
            <a:endParaRPr lang="zh-CN" altLang="en-US" dirty="0"/>
          </a:p>
        </p:txBody>
      </p:sp>
      <p:pic>
        <p:nvPicPr>
          <p:cNvPr id="7" name="图片 6">
            <a:extLst>
              <a:ext uri="{FF2B5EF4-FFF2-40B4-BE49-F238E27FC236}">
                <a16:creationId xmlns:a16="http://schemas.microsoft.com/office/drawing/2014/main" id="{E85E0796-2355-9EBE-F8CF-0B2DBD4E3CB3}"/>
              </a:ext>
            </a:extLst>
          </p:cNvPr>
          <p:cNvPicPr>
            <a:picLocks noChangeAspect="1"/>
          </p:cNvPicPr>
          <p:nvPr/>
        </p:nvPicPr>
        <p:blipFill>
          <a:blip r:embed="rId3"/>
          <a:stretch>
            <a:fillRect/>
          </a:stretch>
        </p:blipFill>
        <p:spPr>
          <a:xfrm>
            <a:off x="984260" y="1110124"/>
            <a:ext cx="6096001" cy="1541213"/>
          </a:xfrm>
          <a:prstGeom prst="rect">
            <a:avLst/>
          </a:prstGeom>
        </p:spPr>
      </p:pic>
      <p:sp>
        <p:nvSpPr>
          <p:cNvPr id="10" name="文本框 9">
            <a:extLst>
              <a:ext uri="{FF2B5EF4-FFF2-40B4-BE49-F238E27FC236}">
                <a16:creationId xmlns:a16="http://schemas.microsoft.com/office/drawing/2014/main" id="{30FE4300-2D6C-264B-AC87-343A2B67FFD4}"/>
              </a:ext>
            </a:extLst>
          </p:cNvPr>
          <p:cNvSpPr txBox="1"/>
          <p:nvPr/>
        </p:nvSpPr>
        <p:spPr>
          <a:xfrm>
            <a:off x="787939" y="2834758"/>
            <a:ext cx="7191984" cy="369332"/>
          </a:xfrm>
          <a:prstGeom prst="rect">
            <a:avLst/>
          </a:prstGeom>
          <a:noFill/>
        </p:spPr>
        <p:txBody>
          <a:bodyPr wrap="square">
            <a:spAutoFit/>
          </a:bodyPr>
          <a:lstStyle/>
          <a:p>
            <a:r>
              <a:rPr lang="en-US" altLang="zh-CN" dirty="0" err="1"/>
              <a:t>ox.add_edge_speeds</a:t>
            </a:r>
            <a:r>
              <a:rPr lang="en-US" altLang="zh-CN" dirty="0"/>
              <a:t>   &amp;  </a:t>
            </a:r>
            <a:r>
              <a:rPr lang="en-US" altLang="zh-CN" dirty="0" err="1"/>
              <a:t>ox.add_edge_travel_times</a:t>
            </a:r>
            <a:r>
              <a:rPr lang="en-US" altLang="zh-CN" dirty="0"/>
              <a:t>           </a:t>
            </a:r>
            <a:endParaRPr lang="zh-CN" altLang="en-US" dirty="0"/>
          </a:p>
        </p:txBody>
      </p:sp>
      <p:pic>
        <p:nvPicPr>
          <p:cNvPr id="13" name="图片 12">
            <a:extLst>
              <a:ext uri="{FF2B5EF4-FFF2-40B4-BE49-F238E27FC236}">
                <a16:creationId xmlns:a16="http://schemas.microsoft.com/office/drawing/2014/main" id="{9AE8144D-FF61-28F3-793C-CF18837D00C1}"/>
              </a:ext>
            </a:extLst>
          </p:cNvPr>
          <p:cNvPicPr>
            <a:picLocks noChangeAspect="1"/>
          </p:cNvPicPr>
          <p:nvPr/>
        </p:nvPicPr>
        <p:blipFill>
          <a:blip r:embed="rId4"/>
          <a:stretch>
            <a:fillRect/>
          </a:stretch>
        </p:blipFill>
        <p:spPr>
          <a:xfrm>
            <a:off x="7809329" y="1165712"/>
            <a:ext cx="2267266" cy="571580"/>
          </a:xfrm>
          <a:prstGeom prst="rect">
            <a:avLst/>
          </a:prstGeom>
        </p:spPr>
      </p:pic>
      <p:pic>
        <p:nvPicPr>
          <p:cNvPr id="15" name="图片 14">
            <a:extLst>
              <a:ext uri="{FF2B5EF4-FFF2-40B4-BE49-F238E27FC236}">
                <a16:creationId xmlns:a16="http://schemas.microsoft.com/office/drawing/2014/main" id="{DA17DBDB-E112-F46A-05AA-EEEFE247F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3311614"/>
            <a:ext cx="5352760" cy="3194585"/>
          </a:xfrm>
          <a:prstGeom prst="rect">
            <a:avLst/>
          </a:prstGeom>
        </p:spPr>
      </p:pic>
      <p:pic>
        <p:nvPicPr>
          <p:cNvPr id="17" name="图片 16">
            <a:extLst>
              <a:ext uri="{FF2B5EF4-FFF2-40B4-BE49-F238E27FC236}">
                <a16:creationId xmlns:a16="http://schemas.microsoft.com/office/drawing/2014/main" id="{02017549-DE75-560D-D06D-B42A4B0F12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8323" y="3314188"/>
            <a:ext cx="4921874" cy="3192011"/>
          </a:xfrm>
          <a:prstGeom prst="rect">
            <a:avLst/>
          </a:prstGeom>
        </p:spPr>
      </p:pic>
      <p:pic>
        <p:nvPicPr>
          <p:cNvPr id="19" name="图片 18">
            <a:extLst>
              <a:ext uri="{FF2B5EF4-FFF2-40B4-BE49-F238E27FC236}">
                <a16:creationId xmlns:a16="http://schemas.microsoft.com/office/drawing/2014/main" id="{DCB597FB-C2EF-01CC-1060-B29074F117A2}"/>
              </a:ext>
            </a:extLst>
          </p:cNvPr>
          <p:cNvPicPr>
            <a:picLocks noChangeAspect="1"/>
          </p:cNvPicPr>
          <p:nvPr/>
        </p:nvPicPr>
        <p:blipFill>
          <a:blip r:embed="rId7"/>
          <a:stretch>
            <a:fillRect/>
          </a:stretch>
        </p:blipFill>
        <p:spPr>
          <a:xfrm>
            <a:off x="7809329" y="2022599"/>
            <a:ext cx="3629532" cy="628738"/>
          </a:xfrm>
          <a:prstGeom prst="rect">
            <a:avLst/>
          </a:prstGeom>
        </p:spPr>
      </p:pic>
    </p:spTree>
    <p:extLst>
      <p:ext uri="{BB962C8B-B14F-4D97-AF65-F5344CB8AC3E}">
        <p14:creationId xmlns:p14="http://schemas.microsoft.com/office/powerpoint/2010/main" val="2079204857"/>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430176" y="464509"/>
            <a:ext cx="3915234" cy="459997"/>
          </a:xfrm>
          <a:prstGeom prst="rect">
            <a:avLst/>
          </a:prstGeom>
          <a:noFill/>
        </p:spPr>
        <p:txBody>
          <a:bodyPr wrap="square" lIns="71755" tIns="36195" rIns="71755" bIns="36195" rtlCol="0" anchor="ctr" anchorCtr="0">
            <a:normAutofit fontScale="77500" lnSpcReduction="200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Travel mode</a:t>
            </a:r>
            <a:endParaRPr lang="en-US" sz="4000" b="1" dirty="0">
              <a:solidFill>
                <a:schemeClr val="accent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F3813DC-C8F4-E688-F75B-25974375B948}"/>
              </a:ext>
            </a:extLst>
          </p:cNvPr>
          <p:cNvPicPr>
            <a:picLocks noChangeAspect="1"/>
          </p:cNvPicPr>
          <p:nvPr/>
        </p:nvPicPr>
        <p:blipFill>
          <a:blip r:embed="rId3"/>
          <a:stretch>
            <a:fillRect/>
          </a:stretch>
        </p:blipFill>
        <p:spPr>
          <a:xfrm>
            <a:off x="1193260" y="1526864"/>
            <a:ext cx="5750890" cy="2500387"/>
          </a:xfrm>
          <a:prstGeom prst="rect">
            <a:avLst/>
          </a:prstGeom>
        </p:spPr>
      </p:pic>
      <p:sp>
        <p:nvSpPr>
          <p:cNvPr id="8" name="文本框 7">
            <a:extLst>
              <a:ext uri="{FF2B5EF4-FFF2-40B4-BE49-F238E27FC236}">
                <a16:creationId xmlns:a16="http://schemas.microsoft.com/office/drawing/2014/main" id="{B4B910FF-6365-0F1D-AD50-8D9F8B8B2C13}"/>
              </a:ext>
            </a:extLst>
          </p:cNvPr>
          <p:cNvSpPr txBox="1"/>
          <p:nvPr/>
        </p:nvSpPr>
        <p:spPr>
          <a:xfrm>
            <a:off x="1121923" y="1041019"/>
            <a:ext cx="6096000" cy="369332"/>
          </a:xfrm>
          <a:prstGeom prst="rect">
            <a:avLst/>
          </a:prstGeom>
          <a:noFill/>
        </p:spPr>
        <p:txBody>
          <a:bodyPr wrap="square">
            <a:spAutoFit/>
          </a:bodyPr>
          <a:lstStyle/>
          <a:p>
            <a:r>
              <a:rPr lang="en-US" altLang="zh-CN" dirty="0"/>
              <a:t>For different travel mode layers, select different layers</a:t>
            </a:r>
            <a:r>
              <a:rPr lang="zh-CN" altLang="en-US" dirty="0"/>
              <a:t>：</a:t>
            </a:r>
          </a:p>
        </p:txBody>
      </p:sp>
      <p:pic>
        <p:nvPicPr>
          <p:cNvPr id="11" name="图片 10">
            <a:extLst>
              <a:ext uri="{FF2B5EF4-FFF2-40B4-BE49-F238E27FC236}">
                <a16:creationId xmlns:a16="http://schemas.microsoft.com/office/drawing/2014/main" id="{C317A294-C5A3-3F91-782F-4211BD892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739" y="2202974"/>
            <a:ext cx="6731871" cy="4418319"/>
          </a:xfrm>
          <a:prstGeom prst="rect">
            <a:avLst/>
          </a:prstGeom>
        </p:spPr>
      </p:pic>
      <p:sp>
        <p:nvSpPr>
          <p:cNvPr id="12" name="文本框 11">
            <a:extLst>
              <a:ext uri="{FF2B5EF4-FFF2-40B4-BE49-F238E27FC236}">
                <a16:creationId xmlns:a16="http://schemas.microsoft.com/office/drawing/2014/main" id="{1ED40E6B-5916-C96D-73B7-2F8796B3BC87}"/>
              </a:ext>
            </a:extLst>
          </p:cNvPr>
          <p:cNvSpPr txBox="1"/>
          <p:nvPr/>
        </p:nvSpPr>
        <p:spPr>
          <a:xfrm>
            <a:off x="3048000" y="6139971"/>
            <a:ext cx="6096000" cy="369332"/>
          </a:xfrm>
          <a:prstGeom prst="rect">
            <a:avLst/>
          </a:prstGeom>
          <a:noFill/>
        </p:spPr>
        <p:txBody>
          <a:bodyPr wrap="square">
            <a:spAutoFit/>
          </a:bodyPr>
          <a:lstStyle/>
          <a:p>
            <a:r>
              <a:rPr lang="en-US" altLang="zh-CN" dirty="0"/>
              <a:t>Walk &amp; Bike:</a:t>
            </a:r>
            <a:endParaRPr lang="zh-CN" altLang="en-US" dirty="0"/>
          </a:p>
        </p:txBody>
      </p:sp>
    </p:spTree>
    <p:extLst>
      <p:ext uri="{BB962C8B-B14F-4D97-AF65-F5344CB8AC3E}">
        <p14:creationId xmlns:p14="http://schemas.microsoft.com/office/powerpoint/2010/main" val="2461313367"/>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430176" y="464509"/>
            <a:ext cx="3915234" cy="459997"/>
          </a:xfrm>
          <a:prstGeom prst="rect">
            <a:avLst/>
          </a:prstGeom>
          <a:noFill/>
        </p:spPr>
        <p:txBody>
          <a:bodyPr wrap="square" lIns="71755" tIns="36195" rIns="71755" bIns="36195" rtlCol="0" anchor="ctr" anchorCtr="0">
            <a:normAutofit fontScale="55000" lnSpcReduction="200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Public transport (railway)</a:t>
            </a:r>
            <a:endParaRPr lang="en-US" sz="4000" b="1" dirty="0">
              <a:solidFill>
                <a:schemeClr val="accent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EF15C70-07C4-6A3A-833D-B192627D6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793" y="1584827"/>
            <a:ext cx="7010401" cy="5063721"/>
          </a:xfrm>
          <a:prstGeom prst="rect">
            <a:avLst/>
          </a:prstGeom>
        </p:spPr>
      </p:pic>
      <p:sp>
        <p:nvSpPr>
          <p:cNvPr id="8" name="文本框 7">
            <a:extLst>
              <a:ext uri="{FF2B5EF4-FFF2-40B4-BE49-F238E27FC236}">
                <a16:creationId xmlns:a16="http://schemas.microsoft.com/office/drawing/2014/main" id="{C597C3A7-EC8D-68BC-94A6-06AE805DB670}"/>
              </a:ext>
            </a:extLst>
          </p:cNvPr>
          <p:cNvSpPr txBox="1"/>
          <p:nvPr/>
        </p:nvSpPr>
        <p:spPr>
          <a:xfrm>
            <a:off x="804153" y="1070000"/>
            <a:ext cx="6096000" cy="369332"/>
          </a:xfrm>
          <a:prstGeom prst="rect">
            <a:avLst/>
          </a:prstGeom>
          <a:noFill/>
        </p:spPr>
        <p:txBody>
          <a:bodyPr wrap="square">
            <a:spAutoFit/>
          </a:bodyPr>
          <a:lstStyle/>
          <a:p>
            <a:r>
              <a:rPr lang="en-US" altLang="zh-CN" dirty="0"/>
              <a:t>Railway route of Guangdong province:</a:t>
            </a:r>
            <a:endParaRPr lang="zh-CN" altLang="en-US" dirty="0"/>
          </a:p>
        </p:txBody>
      </p:sp>
    </p:spTree>
    <p:extLst>
      <p:ext uri="{BB962C8B-B14F-4D97-AF65-F5344CB8AC3E}">
        <p14:creationId xmlns:p14="http://schemas.microsoft.com/office/powerpoint/2010/main" val="80194763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a:extLst>
              <a:ext uri="{FF2B5EF4-FFF2-40B4-BE49-F238E27FC236}">
                <a16:creationId xmlns:a16="http://schemas.microsoft.com/office/drawing/2014/main" id="{8797E4EA-1A61-D082-3BC5-859342CEBDEE}"/>
              </a:ext>
            </a:extLst>
          </p:cNvPr>
          <p:cNvSpPr txBox="1"/>
          <p:nvPr>
            <p:custDataLst>
              <p:tags r:id="rId1"/>
            </p:custDataLst>
          </p:nvPr>
        </p:nvSpPr>
        <p:spPr>
          <a:xfrm>
            <a:off x="430176" y="464509"/>
            <a:ext cx="3915234" cy="459997"/>
          </a:xfrm>
          <a:prstGeom prst="rect">
            <a:avLst/>
          </a:prstGeom>
          <a:noFill/>
        </p:spPr>
        <p:txBody>
          <a:bodyPr wrap="square" lIns="71755" tIns="36195" rIns="71755" bIns="36195" rtlCol="0" anchor="ctr" anchorCtr="0">
            <a:normAutofit fontScale="55000" lnSpcReduction="20000"/>
          </a:bodyPr>
          <a:lstStyle/>
          <a:p>
            <a:pPr indent="0" fontAlgn="auto">
              <a:lnSpc>
                <a:spcPct val="100000"/>
              </a:lnSpc>
            </a:pPr>
            <a:r>
              <a:rPr lang="en-US" altLang="zh-CN" sz="4000" b="1" dirty="0">
                <a:solidFill>
                  <a:schemeClr val="accent1"/>
                </a:solidFill>
                <a:latin typeface="微软雅黑" panose="020B0503020204020204" pitchFamily="34" charset="-122"/>
                <a:ea typeface="微软雅黑" panose="020B0503020204020204" pitchFamily="34" charset="-122"/>
              </a:rPr>
              <a:t>Public transport (railway)</a:t>
            </a:r>
            <a:endParaRPr lang="en-US" sz="40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597C3A7-EC8D-68BC-94A6-06AE805DB670}"/>
              </a:ext>
            </a:extLst>
          </p:cNvPr>
          <p:cNvSpPr txBox="1"/>
          <p:nvPr/>
        </p:nvSpPr>
        <p:spPr>
          <a:xfrm>
            <a:off x="804153" y="1070000"/>
            <a:ext cx="6096000" cy="369332"/>
          </a:xfrm>
          <a:prstGeom prst="rect">
            <a:avLst/>
          </a:prstGeom>
          <a:noFill/>
        </p:spPr>
        <p:txBody>
          <a:bodyPr wrap="square">
            <a:spAutoFit/>
          </a:bodyPr>
          <a:lstStyle/>
          <a:p>
            <a:r>
              <a:rPr lang="en-US" altLang="zh-CN" dirty="0"/>
              <a:t>Train stations often have more lines and nodes</a:t>
            </a:r>
            <a:endParaRPr lang="zh-CN" altLang="en-US" dirty="0"/>
          </a:p>
        </p:txBody>
      </p:sp>
      <p:pic>
        <p:nvPicPr>
          <p:cNvPr id="7" name="图片 6">
            <a:extLst>
              <a:ext uri="{FF2B5EF4-FFF2-40B4-BE49-F238E27FC236}">
                <a16:creationId xmlns:a16="http://schemas.microsoft.com/office/drawing/2014/main" id="{4C817FA0-03DB-A2DB-C646-C9899EA08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716" y="2115567"/>
            <a:ext cx="5671655" cy="3802951"/>
          </a:xfrm>
          <a:prstGeom prst="rect">
            <a:avLst/>
          </a:prstGeom>
        </p:spPr>
      </p:pic>
      <p:sp>
        <p:nvSpPr>
          <p:cNvPr id="12" name="文本框 11">
            <a:extLst>
              <a:ext uri="{FF2B5EF4-FFF2-40B4-BE49-F238E27FC236}">
                <a16:creationId xmlns:a16="http://schemas.microsoft.com/office/drawing/2014/main" id="{F0DE3FAD-24E9-74A8-5786-17ECB363D3DB}"/>
              </a:ext>
            </a:extLst>
          </p:cNvPr>
          <p:cNvSpPr txBox="1"/>
          <p:nvPr/>
        </p:nvSpPr>
        <p:spPr>
          <a:xfrm>
            <a:off x="804153" y="1516572"/>
            <a:ext cx="6096000" cy="369332"/>
          </a:xfrm>
          <a:prstGeom prst="rect">
            <a:avLst/>
          </a:prstGeom>
          <a:noFill/>
        </p:spPr>
        <p:txBody>
          <a:bodyPr wrap="square">
            <a:spAutoFit/>
          </a:bodyPr>
          <a:lstStyle/>
          <a:p>
            <a:r>
              <a:rPr lang="en-US" altLang="zh-CN" dirty="0"/>
              <a:t>Clustering:  DBSCAN   </a:t>
            </a:r>
            <a:r>
              <a:rPr lang="en-US" altLang="zh-CN" dirty="0" err="1"/>
              <a:t>Kmeans</a:t>
            </a:r>
            <a:r>
              <a:rPr lang="en-US" altLang="zh-CN" dirty="0"/>
              <a:t>?</a:t>
            </a:r>
            <a:endParaRPr lang="zh-CN" altLang="en-US" dirty="0"/>
          </a:p>
        </p:txBody>
      </p:sp>
      <p:pic>
        <p:nvPicPr>
          <p:cNvPr id="4" name="图片 3">
            <a:extLst>
              <a:ext uri="{FF2B5EF4-FFF2-40B4-BE49-F238E27FC236}">
                <a16:creationId xmlns:a16="http://schemas.microsoft.com/office/drawing/2014/main" id="{13FD835D-A07B-9D3C-EF63-38F07A11FC58}"/>
              </a:ext>
            </a:extLst>
          </p:cNvPr>
          <p:cNvPicPr>
            <a:picLocks noChangeAspect="1"/>
          </p:cNvPicPr>
          <p:nvPr/>
        </p:nvPicPr>
        <p:blipFill>
          <a:blip r:embed="rId4"/>
          <a:stretch>
            <a:fillRect/>
          </a:stretch>
        </p:blipFill>
        <p:spPr>
          <a:xfrm>
            <a:off x="430176" y="2115567"/>
            <a:ext cx="5072577" cy="3802951"/>
          </a:xfrm>
          <a:prstGeom prst="rect">
            <a:avLst/>
          </a:prstGeom>
        </p:spPr>
      </p:pic>
    </p:spTree>
    <p:extLst>
      <p:ext uri="{BB962C8B-B14F-4D97-AF65-F5344CB8AC3E}">
        <p14:creationId xmlns:p14="http://schemas.microsoft.com/office/powerpoint/2010/main" val="291362080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YOO_CHATPPT" val="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YOO_CHATPAGE_TYPE" val="YOO_CHATPAGE_CONTENT"/>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 name="YOO_CHATSHAPE_TYPE" val="YOO_CHATSHAPE_ITEM"/>
</p:tagLst>
</file>

<file path=ppt/tags/tag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 name="YOO_CHATSHAPE_TYPE" val="YOO_CHATSHAPE_ITEM"/>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 name="YOO_CHATSHAPE_TYPE" val="YOO_CHATSHAPE_ITEM"/>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 name="YOO_CHATSHAPE_TYPE" val="YOO_CHATSHAPE_ITEM"/>
</p:tagLst>
</file>

<file path=ppt/tags/tag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9.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41.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4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45.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47.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4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YOO_CHATPAGE_TYPE" val="YOO_CHATPAGE_END"/>
</p:tagLst>
</file>

<file path=ppt/tags/tag5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YOO_CHATSHAPE_TYPE" val="YOO_CHATSHAPE_DATE"/>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TITLE"/>
  <p:tag name="SHADOWSHAPE" val="true"/>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YOO_CHATSHAPE_TYPE" val="YOO_CHATSHAPE_TITLE"/>
  <p:tag name="SHADOWSHAPE" val="true"/>
</p:tagLst>
</file>

<file path=ppt/tags/tag61.xml><?xml version="1.0" encoding="utf-8"?>
<p:tagLst xmlns:a="http://schemas.openxmlformats.org/drawingml/2006/main" xmlns:r="http://schemas.openxmlformats.org/officeDocument/2006/relationships" xmlns:p="http://schemas.openxmlformats.org/presentationml/2006/main">
  <p:tag name="YOO_CHATSHAPE_TYPE" val="YOO_CHATSHAPE_TITLE"/>
  <p:tag name="SHADOWSHAPE" val="true"/>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YOO_CHATSHAPE_TYPE" val="YOO_CHATSHAPE_DATE"/>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heme/theme1.xml><?xml version="1.0" encoding="utf-8"?>
<a:theme xmlns:a="http://schemas.openxmlformats.org/drawingml/2006/main" name="1_Office Theme">
  <a:themeElements>
    <a:clrScheme name="自定义 69">
      <a:dk1>
        <a:srgbClr val="FFFFFF"/>
      </a:dk1>
      <a:lt1>
        <a:srgbClr val="231200"/>
      </a:lt1>
      <a:dk2>
        <a:srgbClr val="563500"/>
      </a:dk2>
      <a:lt2>
        <a:srgbClr val="472603"/>
      </a:lt2>
      <a:accent1>
        <a:srgbClr val="FFF23E"/>
      </a:accent1>
      <a:accent2>
        <a:srgbClr val="FFD12F"/>
      </a:accent2>
      <a:accent3>
        <a:srgbClr val="FFAB3B"/>
      </a:accent3>
      <a:accent4>
        <a:srgbClr val="FF792E"/>
      </a:accent4>
      <a:accent5>
        <a:srgbClr val="FF620A"/>
      </a:accent5>
      <a:accent6>
        <a:srgbClr val="E4B72F"/>
      </a:accent6>
      <a:hlink>
        <a:srgbClr val="FFF23E"/>
      </a:hlink>
      <a:folHlink>
        <a:srgbClr val="FFD12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_2025855847">
  <a:themeElements>
    <a:clrScheme name="自定义 69">
      <a:dk1>
        <a:srgbClr val="FFFFFF"/>
      </a:dk1>
      <a:lt1>
        <a:srgbClr val="000000"/>
      </a:lt1>
      <a:dk2>
        <a:srgbClr val="EBFBE7"/>
      </a:dk2>
      <a:lt2>
        <a:srgbClr val="0C0E1F"/>
      </a:lt2>
      <a:accent1>
        <a:srgbClr val="77D65E"/>
      </a:accent1>
      <a:accent2>
        <a:srgbClr val="45BF55"/>
      </a:accent2>
      <a:accent3>
        <a:srgbClr val="178039"/>
      </a:accent3>
      <a:accent4>
        <a:srgbClr val="9EED89"/>
      </a:accent4>
      <a:accent5>
        <a:srgbClr val="52CA32"/>
      </a:accent5>
      <a:accent6>
        <a:srgbClr val="89EDA7"/>
      </a:accent6>
      <a:hlink>
        <a:srgbClr val="304FFE"/>
      </a:hlink>
      <a:folHlink>
        <a:srgbClr val="49206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8b6bd96decf5d4bac2c37b4c7c68262c_JBJ9bCvHzAkC</Template>
  <TotalTime>485</TotalTime>
  <Words>445</Words>
  <Application>Microsoft Office PowerPoint</Application>
  <PresentationFormat>宽屏</PresentationFormat>
  <Paragraphs>66</Paragraphs>
  <Slides>15</Slides>
  <Notes>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15</vt:i4>
      </vt:variant>
    </vt:vector>
  </HeadingPairs>
  <TitlesOfParts>
    <vt:vector size="23" baseType="lpstr">
      <vt:lpstr>OPPOSans H</vt:lpstr>
      <vt:lpstr>PingFang SC</vt:lpstr>
      <vt:lpstr>等线</vt:lpstr>
      <vt:lpstr>微软雅黑</vt:lpstr>
      <vt:lpstr>Arial</vt:lpstr>
      <vt:lpstr>Roboto Light</vt:lpstr>
      <vt:lpstr>1_Office Theme</vt:lpstr>
      <vt:lpstr>1_Office Theme_2025855847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Yicheng</dc:creator>
  <cp:lastModifiedBy>Wu Yicheng</cp:lastModifiedBy>
  <cp:revision>20</cp:revision>
  <dcterms:created xsi:type="dcterms:W3CDTF">2023-03-26T11:43:45Z</dcterms:created>
  <dcterms:modified xsi:type="dcterms:W3CDTF">2023-04-11T12:48:17Z</dcterms:modified>
</cp:coreProperties>
</file>